
<file path=[Content_Types].xml><?xml version="1.0" encoding="utf-8"?>
<Types xmlns="http://schemas.openxmlformats.org/package/2006/content-types">
  <Default Extension="jpeg" ContentType="image/jpeg"/>
  <Default Extension="jpg" ContentType="image/jpeg"/>
  <Default Extension="MOV" ContentType="video/quicktime"/>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71" r:id="rId5"/>
    <p:sldId id="272" r:id="rId6"/>
    <p:sldId id="273" r:id="rId7"/>
    <p:sldId id="259" r:id="rId8"/>
    <p:sldId id="260" r:id="rId9"/>
    <p:sldId id="261" r:id="rId10"/>
    <p:sldId id="262" r:id="rId11"/>
    <p:sldId id="263" r:id="rId12"/>
    <p:sldId id="264" r:id="rId13"/>
    <p:sldId id="265" r:id="rId14"/>
    <p:sldId id="266" r:id="rId15"/>
    <p:sldId id="267" r:id="rId16"/>
    <p:sldId id="268" r:id="rId17"/>
    <p:sldId id="269" r:id="rId18"/>
    <p:sldId id="270" r:id="rId19"/>
  </p:sldIdLst>
  <p:sldSz cx="12192000" cy="6858000"/>
  <p:notesSz cx="6858000" cy="9144000"/>
  <p:defaultTextStyle>
    <a:defPPr>
      <a:defRPr lang="uk-UA"/>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3" d="100"/>
          <a:sy n="93" d="100"/>
        </p:scale>
        <p:origin x="274"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Титульний слайд">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21C35BDD-D1FA-BFCC-5E8E-D040F3DE9B34}"/>
              </a:ext>
            </a:extLst>
          </p:cNvPr>
          <p:cNvSpPr>
            <a:spLocks noGrp="1"/>
          </p:cNvSpPr>
          <p:nvPr>
            <p:ph type="ctrTitle"/>
          </p:nvPr>
        </p:nvSpPr>
        <p:spPr>
          <a:xfrm>
            <a:off x="1524000" y="1122363"/>
            <a:ext cx="9144000" cy="2387600"/>
          </a:xfrm>
        </p:spPr>
        <p:txBody>
          <a:bodyPr anchor="b"/>
          <a:lstStyle>
            <a:lvl1pPr algn="ctr">
              <a:defRPr sz="6000"/>
            </a:lvl1pPr>
          </a:lstStyle>
          <a:p>
            <a:r>
              <a:rPr lang="uk-UA"/>
              <a:t>Клацніть, щоб редагувати стиль зразка заголовка</a:t>
            </a:r>
          </a:p>
        </p:txBody>
      </p:sp>
      <p:sp>
        <p:nvSpPr>
          <p:cNvPr id="3" name="Підзаголовок 2">
            <a:extLst>
              <a:ext uri="{FF2B5EF4-FFF2-40B4-BE49-F238E27FC236}">
                <a16:creationId xmlns:a16="http://schemas.microsoft.com/office/drawing/2014/main" id="{CE42F2E2-6858-F96A-DBB5-E8662B2A491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uk-UA"/>
              <a:t>Клацніть, щоб редагувати стиль зразка підзаголовка</a:t>
            </a:r>
          </a:p>
        </p:txBody>
      </p:sp>
      <p:sp>
        <p:nvSpPr>
          <p:cNvPr id="4" name="Місце для дати 3">
            <a:extLst>
              <a:ext uri="{FF2B5EF4-FFF2-40B4-BE49-F238E27FC236}">
                <a16:creationId xmlns:a16="http://schemas.microsoft.com/office/drawing/2014/main" id="{FCC7D665-29EA-25CB-4BE2-528453CD7B79}"/>
              </a:ext>
            </a:extLst>
          </p:cNvPr>
          <p:cNvSpPr>
            <a:spLocks noGrp="1"/>
          </p:cNvSpPr>
          <p:nvPr>
            <p:ph type="dt" sz="half" idx="10"/>
          </p:nvPr>
        </p:nvSpPr>
        <p:spPr/>
        <p:txBody>
          <a:bodyPr/>
          <a:lstStyle/>
          <a:p>
            <a:fld id="{1AF3ACFD-63B5-417B-80B3-F2E494E1AADE}" type="datetimeFigureOut">
              <a:rPr lang="uk-UA" smtClean="0"/>
              <a:t>21.06.2023</a:t>
            </a:fld>
            <a:endParaRPr lang="uk-UA"/>
          </a:p>
        </p:txBody>
      </p:sp>
      <p:sp>
        <p:nvSpPr>
          <p:cNvPr id="5" name="Місце для нижнього колонтитула 4">
            <a:extLst>
              <a:ext uri="{FF2B5EF4-FFF2-40B4-BE49-F238E27FC236}">
                <a16:creationId xmlns:a16="http://schemas.microsoft.com/office/drawing/2014/main" id="{18AB675E-5D43-0290-B8B0-3F396DEB45E2}"/>
              </a:ext>
            </a:extLst>
          </p:cNvPr>
          <p:cNvSpPr>
            <a:spLocks noGrp="1"/>
          </p:cNvSpPr>
          <p:nvPr>
            <p:ph type="ftr" sz="quarter" idx="11"/>
          </p:nvPr>
        </p:nvSpPr>
        <p:spPr/>
        <p:txBody>
          <a:bodyPr/>
          <a:lstStyle/>
          <a:p>
            <a:endParaRPr lang="uk-UA"/>
          </a:p>
        </p:txBody>
      </p:sp>
      <p:sp>
        <p:nvSpPr>
          <p:cNvPr id="6" name="Місце для номера слайда 5">
            <a:extLst>
              <a:ext uri="{FF2B5EF4-FFF2-40B4-BE49-F238E27FC236}">
                <a16:creationId xmlns:a16="http://schemas.microsoft.com/office/drawing/2014/main" id="{962D26DA-1BDB-2D7C-C4CF-B434C950FD6A}"/>
              </a:ext>
            </a:extLst>
          </p:cNvPr>
          <p:cNvSpPr>
            <a:spLocks noGrp="1"/>
          </p:cNvSpPr>
          <p:nvPr>
            <p:ph type="sldNum" sz="quarter" idx="12"/>
          </p:nvPr>
        </p:nvSpPr>
        <p:spPr/>
        <p:txBody>
          <a:bodyPr/>
          <a:lstStyle/>
          <a:p>
            <a:fld id="{CB258FC3-53A6-4144-9212-F97A70F0AE66}" type="slidenum">
              <a:rPr lang="uk-UA" smtClean="0"/>
              <a:t>‹№›</a:t>
            </a:fld>
            <a:endParaRPr lang="uk-UA"/>
          </a:p>
        </p:txBody>
      </p:sp>
    </p:spTree>
    <p:extLst>
      <p:ext uri="{BB962C8B-B14F-4D97-AF65-F5344CB8AC3E}">
        <p14:creationId xmlns:p14="http://schemas.microsoft.com/office/powerpoint/2010/main" val="1197609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Назва та вміст">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8AADB0EF-F9FB-C567-8BB9-4329135F49A2}"/>
              </a:ext>
            </a:extLst>
          </p:cNvPr>
          <p:cNvSpPr>
            <a:spLocks noGrp="1"/>
          </p:cNvSpPr>
          <p:nvPr>
            <p:ph type="title"/>
          </p:nvPr>
        </p:nvSpPr>
        <p:spPr/>
        <p:txBody>
          <a:bodyPr/>
          <a:lstStyle/>
          <a:p>
            <a:r>
              <a:rPr lang="uk-UA"/>
              <a:t>Клацніть, щоб редагувати стиль зразка заголовка</a:t>
            </a:r>
          </a:p>
        </p:txBody>
      </p:sp>
      <p:sp>
        <p:nvSpPr>
          <p:cNvPr id="3" name="Місце для вмісту 2">
            <a:extLst>
              <a:ext uri="{FF2B5EF4-FFF2-40B4-BE49-F238E27FC236}">
                <a16:creationId xmlns:a16="http://schemas.microsoft.com/office/drawing/2014/main" id="{7973EB1E-1028-8E31-9D32-65E7927F56E8}"/>
              </a:ext>
            </a:extLst>
          </p:cNvPr>
          <p:cNvSpPr>
            <a:spLocks noGrp="1"/>
          </p:cNvSpPr>
          <p:nvPr>
            <p:ph idx="1"/>
          </p:nvPr>
        </p:nvSpPr>
        <p:spPr/>
        <p:txBody>
          <a:bodyPr/>
          <a:lstStyle/>
          <a:p>
            <a:pPr lvl="0"/>
            <a:r>
              <a:rPr lang="uk-UA"/>
              <a:t>Клацніть, щоб відредагувати стилі зразків тексту</a:t>
            </a:r>
          </a:p>
          <a:p>
            <a:pPr lvl="1"/>
            <a:r>
              <a:rPr lang="uk-UA"/>
              <a:t>Другий рівень</a:t>
            </a:r>
          </a:p>
          <a:p>
            <a:pPr lvl="2"/>
            <a:r>
              <a:rPr lang="uk-UA"/>
              <a:t>Третій рівень</a:t>
            </a:r>
          </a:p>
          <a:p>
            <a:pPr lvl="3"/>
            <a:r>
              <a:rPr lang="uk-UA"/>
              <a:t>Четвертий рівень</a:t>
            </a:r>
          </a:p>
          <a:p>
            <a:pPr lvl="4"/>
            <a:r>
              <a:rPr lang="uk-UA"/>
              <a:t>П’ятий рівень</a:t>
            </a:r>
          </a:p>
        </p:txBody>
      </p:sp>
      <p:sp>
        <p:nvSpPr>
          <p:cNvPr id="4" name="Місце для дати 3">
            <a:extLst>
              <a:ext uri="{FF2B5EF4-FFF2-40B4-BE49-F238E27FC236}">
                <a16:creationId xmlns:a16="http://schemas.microsoft.com/office/drawing/2014/main" id="{BB391149-821E-4E72-4238-C987AC69C2E9}"/>
              </a:ext>
            </a:extLst>
          </p:cNvPr>
          <p:cNvSpPr>
            <a:spLocks noGrp="1"/>
          </p:cNvSpPr>
          <p:nvPr>
            <p:ph type="dt" sz="half" idx="10"/>
          </p:nvPr>
        </p:nvSpPr>
        <p:spPr/>
        <p:txBody>
          <a:bodyPr/>
          <a:lstStyle/>
          <a:p>
            <a:fld id="{1AF3ACFD-63B5-417B-80B3-F2E494E1AADE}" type="datetimeFigureOut">
              <a:rPr lang="uk-UA" smtClean="0"/>
              <a:t>21.06.2023</a:t>
            </a:fld>
            <a:endParaRPr lang="uk-UA"/>
          </a:p>
        </p:txBody>
      </p:sp>
      <p:sp>
        <p:nvSpPr>
          <p:cNvPr id="5" name="Місце для нижнього колонтитула 4">
            <a:extLst>
              <a:ext uri="{FF2B5EF4-FFF2-40B4-BE49-F238E27FC236}">
                <a16:creationId xmlns:a16="http://schemas.microsoft.com/office/drawing/2014/main" id="{89B80B58-3295-305E-71FF-67DAE726E78A}"/>
              </a:ext>
            </a:extLst>
          </p:cNvPr>
          <p:cNvSpPr>
            <a:spLocks noGrp="1"/>
          </p:cNvSpPr>
          <p:nvPr>
            <p:ph type="ftr" sz="quarter" idx="11"/>
          </p:nvPr>
        </p:nvSpPr>
        <p:spPr/>
        <p:txBody>
          <a:bodyPr/>
          <a:lstStyle/>
          <a:p>
            <a:endParaRPr lang="uk-UA"/>
          </a:p>
        </p:txBody>
      </p:sp>
      <p:sp>
        <p:nvSpPr>
          <p:cNvPr id="6" name="Місце для номера слайда 5">
            <a:extLst>
              <a:ext uri="{FF2B5EF4-FFF2-40B4-BE49-F238E27FC236}">
                <a16:creationId xmlns:a16="http://schemas.microsoft.com/office/drawing/2014/main" id="{8B8B67FF-034D-C56A-03A5-860A9AEB0555}"/>
              </a:ext>
            </a:extLst>
          </p:cNvPr>
          <p:cNvSpPr>
            <a:spLocks noGrp="1"/>
          </p:cNvSpPr>
          <p:nvPr>
            <p:ph type="sldNum" sz="quarter" idx="12"/>
          </p:nvPr>
        </p:nvSpPr>
        <p:spPr/>
        <p:txBody>
          <a:bodyPr/>
          <a:lstStyle/>
          <a:p>
            <a:fld id="{CB258FC3-53A6-4144-9212-F97A70F0AE66}" type="slidenum">
              <a:rPr lang="uk-UA" smtClean="0"/>
              <a:t>‹№›</a:t>
            </a:fld>
            <a:endParaRPr lang="uk-UA"/>
          </a:p>
        </p:txBody>
      </p:sp>
    </p:spTree>
    <p:extLst>
      <p:ext uri="{BB962C8B-B14F-4D97-AF65-F5344CB8AC3E}">
        <p14:creationId xmlns:p14="http://schemas.microsoft.com/office/powerpoint/2010/main" val="42842541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Назва розділу">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59569EFB-1176-22E3-C5B9-1E0B553D2F9B}"/>
              </a:ext>
            </a:extLst>
          </p:cNvPr>
          <p:cNvSpPr>
            <a:spLocks noGrp="1"/>
          </p:cNvSpPr>
          <p:nvPr>
            <p:ph type="title"/>
          </p:nvPr>
        </p:nvSpPr>
        <p:spPr>
          <a:xfrm>
            <a:off x="831850" y="1709738"/>
            <a:ext cx="10515600" cy="2852737"/>
          </a:xfrm>
        </p:spPr>
        <p:txBody>
          <a:bodyPr anchor="b"/>
          <a:lstStyle>
            <a:lvl1pPr>
              <a:defRPr sz="6000"/>
            </a:lvl1pPr>
          </a:lstStyle>
          <a:p>
            <a:r>
              <a:rPr lang="uk-UA"/>
              <a:t>Клацніть, щоб редагувати стиль зразка заголовка</a:t>
            </a:r>
          </a:p>
        </p:txBody>
      </p:sp>
      <p:sp>
        <p:nvSpPr>
          <p:cNvPr id="3" name="Місце для тексту 2">
            <a:extLst>
              <a:ext uri="{FF2B5EF4-FFF2-40B4-BE49-F238E27FC236}">
                <a16:creationId xmlns:a16="http://schemas.microsoft.com/office/drawing/2014/main" id="{56925CC5-7DDE-2A4C-C7D3-F4DA4C97462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uk-UA"/>
              <a:t>Клацніть, щоб відредагувати стилі зразків тексту</a:t>
            </a:r>
          </a:p>
        </p:txBody>
      </p:sp>
      <p:sp>
        <p:nvSpPr>
          <p:cNvPr id="4" name="Місце для дати 3">
            <a:extLst>
              <a:ext uri="{FF2B5EF4-FFF2-40B4-BE49-F238E27FC236}">
                <a16:creationId xmlns:a16="http://schemas.microsoft.com/office/drawing/2014/main" id="{59156668-6450-D92A-E3D7-8D514DF22DB9}"/>
              </a:ext>
            </a:extLst>
          </p:cNvPr>
          <p:cNvSpPr>
            <a:spLocks noGrp="1"/>
          </p:cNvSpPr>
          <p:nvPr>
            <p:ph type="dt" sz="half" idx="10"/>
          </p:nvPr>
        </p:nvSpPr>
        <p:spPr/>
        <p:txBody>
          <a:bodyPr/>
          <a:lstStyle/>
          <a:p>
            <a:fld id="{1AF3ACFD-63B5-417B-80B3-F2E494E1AADE}" type="datetimeFigureOut">
              <a:rPr lang="uk-UA" smtClean="0"/>
              <a:t>21.06.2023</a:t>
            </a:fld>
            <a:endParaRPr lang="uk-UA"/>
          </a:p>
        </p:txBody>
      </p:sp>
      <p:sp>
        <p:nvSpPr>
          <p:cNvPr id="5" name="Місце для нижнього колонтитула 4">
            <a:extLst>
              <a:ext uri="{FF2B5EF4-FFF2-40B4-BE49-F238E27FC236}">
                <a16:creationId xmlns:a16="http://schemas.microsoft.com/office/drawing/2014/main" id="{0E046AC7-ED1F-67B7-A98A-656AB7B68ED6}"/>
              </a:ext>
            </a:extLst>
          </p:cNvPr>
          <p:cNvSpPr>
            <a:spLocks noGrp="1"/>
          </p:cNvSpPr>
          <p:nvPr>
            <p:ph type="ftr" sz="quarter" idx="11"/>
          </p:nvPr>
        </p:nvSpPr>
        <p:spPr/>
        <p:txBody>
          <a:bodyPr/>
          <a:lstStyle/>
          <a:p>
            <a:endParaRPr lang="uk-UA"/>
          </a:p>
        </p:txBody>
      </p:sp>
      <p:sp>
        <p:nvSpPr>
          <p:cNvPr id="6" name="Місце для номера слайда 5">
            <a:extLst>
              <a:ext uri="{FF2B5EF4-FFF2-40B4-BE49-F238E27FC236}">
                <a16:creationId xmlns:a16="http://schemas.microsoft.com/office/drawing/2014/main" id="{28572E94-1C33-B89F-0690-B4E076D5B0B5}"/>
              </a:ext>
            </a:extLst>
          </p:cNvPr>
          <p:cNvSpPr>
            <a:spLocks noGrp="1"/>
          </p:cNvSpPr>
          <p:nvPr>
            <p:ph type="sldNum" sz="quarter" idx="12"/>
          </p:nvPr>
        </p:nvSpPr>
        <p:spPr/>
        <p:txBody>
          <a:bodyPr/>
          <a:lstStyle/>
          <a:p>
            <a:fld id="{CB258FC3-53A6-4144-9212-F97A70F0AE66}" type="slidenum">
              <a:rPr lang="uk-UA" smtClean="0"/>
              <a:t>‹№›</a:t>
            </a:fld>
            <a:endParaRPr lang="uk-UA"/>
          </a:p>
        </p:txBody>
      </p:sp>
    </p:spTree>
    <p:extLst>
      <p:ext uri="{BB962C8B-B14F-4D97-AF65-F5344CB8AC3E}">
        <p14:creationId xmlns:p14="http://schemas.microsoft.com/office/powerpoint/2010/main" val="34826281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Два об’єкти">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CD8E5A76-0A11-88FD-893C-333ADA9E9E89}"/>
              </a:ext>
            </a:extLst>
          </p:cNvPr>
          <p:cNvSpPr>
            <a:spLocks noGrp="1"/>
          </p:cNvSpPr>
          <p:nvPr>
            <p:ph type="title"/>
          </p:nvPr>
        </p:nvSpPr>
        <p:spPr/>
        <p:txBody>
          <a:bodyPr/>
          <a:lstStyle/>
          <a:p>
            <a:r>
              <a:rPr lang="uk-UA"/>
              <a:t>Клацніть, щоб редагувати стиль зразка заголовка</a:t>
            </a:r>
          </a:p>
        </p:txBody>
      </p:sp>
      <p:sp>
        <p:nvSpPr>
          <p:cNvPr id="3" name="Місце для вмісту 2">
            <a:extLst>
              <a:ext uri="{FF2B5EF4-FFF2-40B4-BE49-F238E27FC236}">
                <a16:creationId xmlns:a16="http://schemas.microsoft.com/office/drawing/2014/main" id="{B631A441-1908-3161-BEB8-416887685C0C}"/>
              </a:ext>
            </a:extLst>
          </p:cNvPr>
          <p:cNvSpPr>
            <a:spLocks noGrp="1"/>
          </p:cNvSpPr>
          <p:nvPr>
            <p:ph sz="half" idx="1"/>
          </p:nvPr>
        </p:nvSpPr>
        <p:spPr>
          <a:xfrm>
            <a:off x="838200" y="1825625"/>
            <a:ext cx="5181600" cy="4351338"/>
          </a:xfrm>
        </p:spPr>
        <p:txBody>
          <a:bodyPr/>
          <a:lstStyle/>
          <a:p>
            <a:pPr lvl="0"/>
            <a:r>
              <a:rPr lang="uk-UA"/>
              <a:t>Клацніть, щоб відредагувати стилі зразків тексту</a:t>
            </a:r>
          </a:p>
          <a:p>
            <a:pPr lvl="1"/>
            <a:r>
              <a:rPr lang="uk-UA"/>
              <a:t>Другий рівень</a:t>
            </a:r>
          </a:p>
          <a:p>
            <a:pPr lvl="2"/>
            <a:r>
              <a:rPr lang="uk-UA"/>
              <a:t>Третій рівень</a:t>
            </a:r>
          </a:p>
          <a:p>
            <a:pPr lvl="3"/>
            <a:r>
              <a:rPr lang="uk-UA"/>
              <a:t>Четвертий рівень</a:t>
            </a:r>
          </a:p>
          <a:p>
            <a:pPr lvl="4"/>
            <a:r>
              <a:rPr lang="uk-UA"/>
              <a:t>П’ятий рівень</a:t>
            </a:r>
          </a:p>
        </p:txBody>
      </p:sp>
      <p:sp>
        <p:nvSpPr>
          <p:cNvPr id="4" name="Місце для вмісту 3">
            <a:extLst>
              <a:ext uri="{FF2B5EF4-FFF2-40B4-BE49-F238E27FC236}">
                <a16:creationId xmlns:a16="http://schemas.microsoft.com/office/drawing/2014/main" id="{0371F185-780C-3E4C-96FF-4C46BC507382}"/>
              </a:ext>
            </a:extLst>
          </p:cNvPr>
          <p:cNvSpPr>
            <a:spLocks noGrp="1"/>
          </p:cNvSpPr>
          <p:nvPr>
            <p:ph sz="half" idx="2"/>
          </p:nvPr>
        </p:nvSpPr>
        <p:spPr>
          <a:xfrm>
            <a:off x="6172200" y="1825625"/>
            <a:ext cx="5181600" cy="4351338"/>
          </a:xfrm>
        </p:spPr>
        <p:txBody>
          <a:bodyPr/>
          <a:lstStyle/>
          <a:p>
            <a:pPr lvl="0"/>
            <a:r>
              <a:rPr lang="uk-UA"/>
              <a:t>Клацніть, щоб відредагувати стилі зразків тексту</a:t>
            </a:r>
          </a:p>
          <a:p>
            <a:pPr lvl="1"/>
            <a:r>
              <a:rPr lang="uk-UA"/>
              <a:t>Другий рівень</a:t>
            </a:r>
          </a:p>
          <a:p>
            <a:pPr lvl="2"/>
            <a:r>
              <a:rPr lang="uk-UA"/>
              <a:t>Третій рівень</a:t>
            </a:r>
          </a:p>
          <a:p>
            <a:pPr lvl="3"/>
            <a:r>
              <a:rPr lang="uk-UA"/>
              <a:t>Четвертий рівень</a:t>
            </a:r>
          </a:p>
          <a:p>
            <a:pPr lvl="4"/>
            <a:r>
              <a:rPr lang="uk-UA"/>
              <a:t>П’ятий рівень</a:t>
            </a:r>
          </a:p>
        </p:txBody>
      </p:sp>
      <p:sp>
        <p:nvSpPr>
          <p:cNvPr id="5" name="Місце для дати 4">
            <a:extLst>
              <a:ext uri="{FF2B5EF4-FFF2-40B4-BE49-F238E27FC236}">
                <a16:creationId xmlns:a16="http://schemas.microsoft.com/office/drawing/2014/main" id="{4C534FB5-7230-D975-254E-0A661417A9B7}"/>
              </a:ext>
            </a:extLst>
          </p:cNvPr>
          <p:cNvSpPr>
            <a:spLocks noGrp="1"/>
          </p:cNvSpPr>
          <p:nvPr>
            <p:ph type="dt" sz="half" idx="10"/>
          </p:nvPr>
        </p:nvSpPr>
        <p:spPr/>
        <p:txBody>
          <a:bodyPr/>
          <a:lstStyle/>
          <a:p>
            <a:fld id="{1AF3ACFD-63B5-417B-80B3-F2E494E1AADE}" type="datetimeFigureOut">
              <a:rPr lang="uk-UA" smtClean="0"/>
              <a:t>21.06.2023</a:t>
            </a:fld>
            <a:endParaRPr lang="uk-UA"/>
          </a:p>
        </p:txBody>
      </p:sp>
      <p:sp>
        <p:nvSpPr>
          <p:cNvPr id="6" name="Місце для нижнього колонтитула 5">
            <a:extLst>
              <a:ext uri="{FF2B5EF4-FFF2-40B4-BE49-F238E27FC236}">
                <a16:creationId xmlns:a16="http://schemas.microsoft.com/office/drawing/2014/main" id="{67A181AB-DB96-10E2-12E8-F0128F035377}"/>
              </a:ext>
            </a:extLst>
          </p:cNvPr>
          <p:cNvSpPr>
            <a:spLocks noGrp="1"/>
          </p:cNvSpPr>
          <p:nvPr>
            <p:ph type="ftr" sz="quarter" idx="11"/>
          </p:nvPr>
        </p:nvSpPr>
        <p:spPr/>
        <p:txBody>
          <a:bodyPr/>
          <a:lstStyle/>
          <a:p>
            <a:endParaRPr lang="uk-UA"/>
          </a:p>
        </p:txBody>
      </p:sp>
      <p:sp>
        <p:nvSpPr>
          <p:cNvPr id="7" name="Місце для номера слайда 6">
            <a:extLst>
              <a:ext uri="{FF2B5EF4-FFF2-40B4-BE49-F238E27FC236}">
                <a16:creationId xmlns:a16="http://schemas.microsoft.com/office/drawing/2014/main" id="{09190FAE-FDEE-BFA2-61E7-00250F5ED89B}"/>
              </a:ext>
            </a:extLst>
          </p:cNvPr>
          <p:cNvSpPr>
            <a:spLocks noGrp="1"/>
          </p:cNvSpPr>
          <p:nvPr>
            <p:ph type="sldNum" sz="quarter" idx="12"/>
          </p:nvPr>
        </p:nvSpPr>
        <p:spPr/>
        <p:txBody>
          <a:bodyPr/>
          <a:lstStyle/>
          <a:p>
            <a:fld id="{CB258FC3-53A6-4144-9212-F97A70F0AE66}" type="slidenum">
              <a:rPr lang="uk-UA" smtClean="0"/>
              <a:t>‹№›</a:t>
            </a:fld>
            <a:endParaRPr lang="uk-UA"/>
          </a:p>
        </p:txBody>
      </p:sp>
    </p:spTree>
    <p:extLst>
      <p:ext uri="{BB962C8B-B14F-4D97-AF65-F5344CB8AC3E}">
        <p14:creationId xmlns:p14="http://schemas.microsoft.com/office/powerpoint/2010/main" val="21955319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Порівняння">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940C3167-BBAA-2015-F0E7-AD6E42934BDB}"/>
              </a:ext>
            </a:extLst>
          </p:cNvPr>
          <p:cNvSpPr>
            <a:spLocks noGrp="1"/>
          </p:cNvSpPr>
          <p:nvPr>
            <p:ph type="title"/>
          </p:nvPr>
        </p:nvSpPr>
        <p:spPr>
          <a:xfrm>
            <a:off x="839788" y="365125"/>
            <a:ext cx="10515600" cy="1325563"/>
          </a:xfrm>
        </p:spPr>
        <p:txBody>
          <a:bodyPr/>
          <a:lstStyle/>
          <a:p>
            <a:r>
              <a:rPr lang="uk-UA"/>
              <a:t>Клацніть, щоб редагувати стиль зразка заголовка</a:t>
            </a:r>
          </a:p>
        </p:txBody>
      </p:sp>
      <p:sp>
        <p:nvSpPr>
          <p:cNvPr id="3" name="Місце для тексту 2">
            <a:extLst>
              <a:ext uri="{FF2B5EF4-FFF2-40B4-BE49-F238E27FC236}">
                <a16:creationId xmlns:a16="http://schemas.microsoft.com/office/drawing/2014/main" id="{4449BA0D-FEFC-EB4A-7948-D76E3793B5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uk-UA"/>
              <a:t>Клацніть, щоб відредагувати стилі зразків тексту</a:t>
            </a:r>
          </a:p>
        </p:txBody>
      </p:sp>
      <p:sp>
        <p:nvSpPr>
          <p:cNvPr id="4" name="Місце для вмісту 3">
            <a:extLst>
              <a:ext uri="{FF2B5EF4-FFF2-40B4-BE49-F238E27FC236}">
                <a16:creationId xmlns:a16="http://schemas.microsoft.com/office/drawing/2014/main" id="{FA75F454-A207-A133-E508-8B52221D25C0}"/>
              </a:ext>
            </a:extLst>
          </p:cNvPr>
          <p:cNvSpPr>
            <a:spLocks noGrp="1"/>
          </p:cNvSpPr>
          <p:nvPr>
            <p:ph sz="half" idx="2"/>
          </p:nvPr>
        </p:nvSpPr>
        <p:spPr>
          <a:xfrm>
            <a:off x="839788" y="2505075"/>
            <a:ext cx="5157787" cy="3684588"/>
          </a:xfrm>
        </p:spPr>
        <p:txBody>
          <a:bodyPr/>
          <a:lstStyle/>
          <a:p>
            <a:pPr lvl="0"/>
            <a:r>
              <a:rPr lang="uk-UA"/>
              <a:t>Клацніть, щоб відредагувати стилі зразків тексту</a:t>
            </a:r>
          </a:p>
          <a:p>
            <a:pPr lvl="1"/>
            <a:r>
              <a:rPr lang="uk-UA"/>
              <a:t>Другий рівень</a:t>
            </a:r>
          </a:p>
          <a:p>
            <a:pPr lvl="2"/>
            <a:r>
              <a:rPr lang="uk-UA"/>
              <a:t>Третій рівень</a:t>
            </a:r>
          </a:p>
          <a:p>
            <a:pPr lvl="3"/>
            <a:r>
              <a:rPr lang="uk-UA"/>
              <a:t>Четвертий рівень</a:t>
            </a:r>
          </a:p>
          <a:p>
            <a:pPr lvl="4"/>
            <a:r>
              <a:rPr lang="uk-UA"/>
              <a:t>П’ятий рівень</a:t>
            </a:r>
          </a:p>
        </p:txBody>
      </p:sp>
      <p:sp>
        <p:nvSpPr>
          <p:cNvPr id="5" name="Місце для тексту 4">
            <a:extLst>
              <a:ext uri="{FF2B5EF4-FFF2-40B4-BE49-F238E27FC236}">
                <a16:creationId xmlns:a16="http://schemas.microsoft.com/office/drawing/2014/main" id="{5BD0621A-3458-707D-4CF1-E2DDB665CAB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uk-UA"/>
              <a:t>Клацніть, щоб відредагувати стилі зразків тексту</a:t>
            </a:r>
          </a:p>
        </p:txBody>
      </p:sp>
      <p:sp>
        <p:nvSpPr>
          <p:cNvPr id="6" name="Місце для вмісту 5">
            <a:extLst>
              <a:ext uri="{FF2B5EF4-FFF2-40B4-BE49-F238E27FC236}">
                <a16:creationId xmlns:a16="http://schemas.microsoft.com/office/drawing/2014/main" id="{7BD8AB7A-4AA5-8C87-B335-841EE28C33A8}"/>
              </a:ext>
            </a:extLst>
          </p:cNvPr>
          <p:cNvSpPr>
            <a:spLocks noGrp="1"/>
          </p:cNvSpPr>
          <p:nvPr>
            <p:ph sz="quarter" idx="4"/>
          </p:nvPr>
        </p:nvSpPr>
        <p:spPr>
          <a:xfrm>
            <a:off x="6172200" y="2505075"/>
            <a:ext cx="5183188" cy="3684588"/>
          </a:xfrm>
        </p:spPr>
        <p:txBody>
          <a:bodyPr/>
          <a:lstStyle/>
          <a:p>
            <a:pPr lvl="0"/>
            <a:r>
              <a:rPr lang="uk-UA"/>
              <a:t>Клацніть, щоб відредагувати стилі зразків тексту</a:t>
            </a:r>
          </a:p>
          <a:p>
            <a:pPr lvl="1"/>
            <a:r>
              <a:rPr lang="uk-UA"/>
              <a:t>Другий рівень</a:t>
            </a:r>
          </a:p>
          <a:p>
            <a:pPr lvl="2"/>
            <a:r>
              <a:rPr lang="uk-UA"/>
              <a:t>Третій рівень</a:t>
            </a:r>
          </a:p>
          <a:p>
            <a:pPr lvl="3"/>
            <a:r>
              <a:rPr lang="uk-UA"/>
              <a:t>Четвертий рівень</a:t>
            </a:r>
          </a:p>
          <a:p>
            <a:pPr lvl="4"/>
            <a:r>
              <a:rPr lang="uk-UA"/>
              <a:t>П’ятий рівень</a:t>
            </a:r>
          </a:p>
        </p:txBody>
      </p:sp>
      <p:sp>
        <p:nvSpPr>
          <p:cNvPr id="7" name="Місце для дати 6">
            <a:extLst>
              <a:ext uri="{FF2B5EF4-FFF2-40B4-BE49-F238E27FC236}">
                <a16:creationId xmlns:a16="http://schemas.microsoft.com/office/drawing/2014/main" id="{87135D9D-50CF-8670-4129-B851B9A64624}"/>
              </a:ext>
            </a:extLst>
          </p:cNvPr>
          <p:cNvSpPr>
            <a:spLocks noGrp="1"/>
          </p:cNvSpPr>
          <p:nvPr>
            <p:ph type="dt" sz="half" idx="10"/>
          </p:nvPr>
        </p:nvSpPr>
        <p:spPr/>
        <p:txBody>
          <a:bodyPr/>
          <a:lstStyle/>
          <a:p>
            <a:fld id="{1AF3ACFD-63B5-417B-80B3-F2E494E1AADE}" type="datetimeFigureOut">
              <a:rPr lang="uk-UA" smtClean="0"/>
              <a:t>21.06.2023</a:t>
            </a:fld>
            <a:endParaRPr lang="uk-UA"/>
          </a:p>
        </p:txBody>
      </p:sp>
      <p:sp>
        <p:nvSpPr>
          <p:cNvPr id="8" name="Місце для нижнього колонтитула 7">
            <a:extLst>
              <a:ext uri="{FF2B5EF4-FFF2-40B4-BE49-F238E27FC236}">
                <a16:creationId xmlns:a16="http://schemas.microsoft.com/office/drawing/2014/main" id="{EABC9132-9F5B-14BF-A7EE-EEBDE3D365CF}"/>
              </a:ext>
            </a:extLst>
          </p:cNvPr>
          <p:cNvSpPr>
            <a:spLocks noGrp="1"/>
          </p:cNvSpPr>
          <p:nvPr>
            <p:ph type="ftr" sz="quarter" idx="11"/>
          </p:nvPr>
        </p:nvSpPr>
        <p:spPr/>
        <p:txBody>
          <a:bodyPr/>
          <a:lstStyle/>
          <a:p>
            <a:endParaRPr lang="uk-UA"/>
          </a:p>
        </p:txBody>
      </p:sp>
      <p:sp>
        <p:nvSpPr>
          <p:cNvPr id="9" name="Місце для номера слайда 8">
            <a:extLst>
              <a:ext uri="{FF2B5EF4-FFF2-40B4-BE49-F238E27FC236}">
                <a16:creationId xmlns:a16="http://schemas.microsoft.com/office/drawing/2014/main" id="{4AC47F65-DD6E-38E6-2021-EAEF03A57857}"/>
              </a:ext>
            </a:extLst>
          </p:cNvPr>
          <p:cNvSpPr>
            <a:spLocks noGrp="1"/>
          </p:cNvSpPr>
          <p:nvPr>
            <p:ph type="sldNum" sz="quarter" idx="12"/>
          </p:nvPr>
        </p:nvSpPr>
        <p:spPr/>
        <p:txBody>
          <a:bodyPr/>
          <a:lstStyle/>
          <a:p>
            <a:fld id="{CB258FC3-53A6-4144-9212-F97A70F0AE66}" type="slidenum">
              <a:rPr lang="uk-UA" smtClean="0"/>
              <a:t>‹№›</a:t>
            </a:fld>
            <a:endParaRPr lang="uk-UA"/>
          </a:p>
        </p:txBody>
      </p:sp>
    </p:spTree>
    <p:extLst>
      <p:ext uri="{BB962C8B-B14F-4D97-AF65-F5344CB8AC3E}">
        <p14:creationId xmlns:p14="http://schemas.microsoft.com/office/powerpoint/2010/main" val="418574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Лише заголовок">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A472B916-23F8-A510-4537-CD383CC2B43C}"/>
              </a:ext>
            </a:extLst>
          </p:cNvPr>
          <p:cNvSpPr>
            <a:spLocks noGrp="1"/>
          </p:cNvSpPr>
          <p:nvPr>
            <p:ph type="title"/>
          </p:nvPr>
        </p:nvSpPr>
        <p:spPr/>
        <p:txBody>
          <a:bodyPr/>
          <a:lstStyle/>
          <a:p>
            <a:r>
              <a:rPr lang="uk-UA"/>
              <a:t>Клацніть, щоб редагувати стиль зразка заголовка</a:t>
            </a:r>
          </a:p>
        </p:txBody>
      </p:sp>
      <p:sp>
        <p:nvSpPr>
          <p:cNvPr id="3" name="Місце для дати 2">
            <a:extLst>
              <a:ext uri="{FF2B5EF4-FFF2-40B4-BE49-F238E27FC236}">
                <a16:creationId xmlns:a16="http://schemas.microsoft.com/office/drawing/2014/main" id="{ACBC56D1-E823-F3F8-278F-54E749F8B370}"/>
              </a:ext>
            </a:extLst>
          </p:cNvPr>
          <p:cNvSpPr>
            <a:spLocks noGrp="1"/>
          </p:cNvSpPr>
          <p:nvPr>
            <p:ph type="dt" sz="half" idx="10"/>
          </p:nvPr>
        </p:nvSpPr>
        <p:spPr/>
        <p:txBody>
          <a:bodyPr/>
          <a:lstStyle/>
          <a:p>
            <a:fld id="{1AF3ACFD-63B5-417B-80B3-F2E494E1AADE}" type="datetimeFigureOut">
              <a:rPr lang="uk-UA" smtClean="0"/>
              <a:t>21.06.2023</a:t>
            </a:fld>
            <a:endParaRPr lang="uk-UA"/>
          </a:p>
        </p:txBody>
      </p:sp>
      <p:sp>
        <p:nvSpPr>
          <p:cNvPr id="4" name="Місце для нижнього колонтитула 3">
            <a:extLst>
              <a:ext uri="{FF2B5EF4-FFF2-40B4-BE49-F238E27FC236}">
                <a16:creationId xmlns:a16="http://schemas.microsoft.com/office/drawing/2014/main" id="{443968AE-F461-53BE-C4BB-2D893F41064D}"/>
              </a:ext>
            </a:extLst>
          </p:cNvPr>
          <p:cNvSpPr>
            <a:spLocks noGrp="1"/>
          </p:cNvSpPr>
          <p:nvPr>
            <p:ph type="ftr" sz="quarter" idx="11"/>
          </p:nvPr>
        </p:nvSpPr>
        <p:spPr/>
        <p:txBody>
          <a:bodyPr/>
          <a:lstStyle/>
          <a:p>
            <a:endParaRPr lang="uk-UA"/>
          </a:p>
        </p:txBody>
      </p:sp>
      <p:sp>
        <p:nvSpPr>
          <p:cNvPr id="5" name="Місце для номера слайда 4">
            <a:extLst>
              <a:ext uri="{FF2B5EF4-FFF2-40B4-BE49-F238E27FC236}">
                <a16:creationId xmlns:a16="http://schemas.microsoft.com/office/drawing/2014/main" id="{43C2576E-095B-31F3-D8EC-E44F09A87BE9}"/>
              </a:ext>
            </a:extLst>
          </p:cNvPr>
          <p:cNvSpPr>
            <a:spLocks noGrp="1"/>
          </p:cNvSpPr>
          <p:nvPr>
            <p:ph type="sldNum" sz="quarter" idx="12"/>
          </p:nvPr>
        </p:nvSpPr>
        <p:spPr/>
        <p:txBody>
          <a:bodyPr/>
          <a:lstStyle/>
          <a:p>
            <a:fld id="{CB258FC3-53A6-4144-9212-F97A70F0AE66}" type="slidenum">
              <a:rPr lang="uk-UA" smtClean="0"/>
              <a:t>‹№›</a:t>
            </a:fld>
            <a:endParaRPr lang="uk-UA"/>
          </a:p>
        </p:txBody>
      </p:sp>
    </p:spTree>
    <p:extLst>
      <p:ext uri="{BB962C8B-B14F-4D97-AF65-F5344CB8AC3E}">
        <p14:creationId xmlns:p14="http://schemas.microsoft.com/office/powerpoint/2010/main" val="18030409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Пустий слайд">
    <p:spTree>
      <p:nvGrpSpPr>
        <p:cNvPr id="1" name=""/>
        <p:cNvGrpSpPr/>
        <p:nvPr/>
      </p:nvGrpSpPr>
      <p:grpSpPr>
        <a:xfrm>
          <a:off x="0" y="0"/>
          <a:ext cx="0" cy="0"/>
          <a:chOff x="0" y="0"/>
          <a:chExt cx="0" cy="0"/>
        </a:xfrm>
      </p:grpSpPr>
      <p:sp>
        <p:nvSpPr>
          <p:cNvPr id="2" name="Місце для дати 1">
            <a:extLst>
              <a:ext uri="{FF2B5EF4-FFF2-40B4-BE49-F238E27FC236}">
                <a16:creationId xmlns:a16="http://schemas.microsoft.com/office/drawing/2014/main" id="{53F37013-5EA9-D167-0334-4C46DB23B950}"/>
              </a:ext>
            </a:extLst>
          </p:cNvPr>
          <p:cNvSpPr>
            <a:spLocks noGrp="1"/>
          </p:cNvSpPr>
          <p:nvPr>
            <p:ph type="dt" sz="half" idx="10"/>
          </p:nvPr>
        </p:nvSpPr>
        <p:spPr/>
        <p:txBody>
          <a:bodyPr/>
          <a:lstStyle/>
          <a:p>
            <a:fld id="{1AF3ACFD-63B5-417B-80B3-F2E494E1AADE}" type="datetimeFigureOut">
              <a:rPr lang="uk-UA" smtClean="0"/>
              <a:t>21.06.2023</a:t>
            </a:fld>
            <a:endParaRPr lang="uk-UA"/>
          </a:p>
        </p:txBody>
      </p:sp>
      <p:sp>
        <p:nvSpPr>
          <p:cNvPr id="3" name="Місце для нижнього колонтитула 2">
            <a:extLst>
              <a:ext uri="{FF2B5EF4-FFF2-40B4-BE49-F238E27FC236}">
                <a16:creationId xmlns:a16="http://schemas.microsoft.com/office/drawing/2014/main" id="{FBA74CA2-73B5-DDEC-2169-F805F6D82C05}"/>
              </a:ext>
            </a:extLst>
          </p:cNvPr>
          <p:cNvSpPr>
            <a:spLocks noGrp="1"/>
          </p:cNvSpPr>
          <p:nvPr>
            <p:ph type="ftr" sz="quarter" idx="11"/>
          </p:nvPr>
        </p:nvSpPr>
        <p:spPr/>
        <p:txBody>
          <a:bodyPr/>
          <a:lstStyle/>
          <a:p>
            <a:endParaRPr lang="uk-UA"/>
          </a:p>
        </p:txBody>
      </p:sp>
      <p:sp>
        <p:nvSpPr>
          <p:cNvPr id="4" name="Місце для номера слайда 3">
            <a:extLst>
              <a:ext uri="{FF2B5EF4-FFF2-40B4-BE49-F238E27FC236}">
                <a16:creationId xmlns:a16="http://schemas.microsoft.com/office/drawing/2014/main" id="{E08585AD-F2B1-B652-14DF-BF87E88C28B6}"/>
              </a:ext>
            </a:extLst>
          </p:cNvPr>
          <p:cNvSpPr>
            <a:spLocks noGrp="1"/>
          </p:cNvSpPr>
          <p:nvPr>
            <p:ph type="sldNum" sz="quarter" idx="12"/>
          </p:nvPr>
        </p:nvSpPr>
        <p:spPr/>
        <p:txBody>
          <a:bodyPr/>
          <a:lstStyle/>
          <a:p>
            <a:fld id="{CB258FC3-53A6-4144-9212-F97A70F0AE66}" type="slidenum">
              <a:rPr lang="uk-UA" smtClean="0"/>
              <a:t>‹№›</a:t>
            </a:fld>
            <a:endParaRPr lang="uk-UA"/>
          </a:p>
        </p:txBody>
      </p:sp>
    </p:spTree>
    <p:extLst>
      <p:ext uri="{BB962C8B-B14F-4D97-AF65-F5344CB8AC3E}">
        <p14:creationId xmlns:p14="http://schemas.microsoft.com/office/powerpoint/2010/main" val="16435610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Вміст і підпис">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64B4F984-19B1-97C3-26F9-62E3EA8CD026}"/>
              </a:ext>
            </a:extLst>
          </p:cNvPr>
          <p:cNvSpPr>
            <a:spLocks noGrp="1"/>
          </p:cNvSpPr>
          <p:nvPr>
            <p:ph type="title"/>
          </p:nvPr>
        </p:nvSpPr>
        <p:spPr>
          <a:xfrm>
            <a:off x="839788" y="457200"/>
            <a:ext cx="3932237" cy="1600200"/>
          </a:xfrm>
        </p:spPr>
        <p:txBody>
          <a:bodyPr anchor="b"/>
          <a:lstStyle>
            <a:lvl1pPr>
              <a:defRPr sz="3200"/>
            </a:lvl1pPr>
          </a:lstStyle>
          <a:p>
            <a:r>
              <a:rPr lang="uk-UA"/>
              <a:t>Клацніть, щоб редагувати стиль зразка заголовка</a:t>
            </a:r>
          </a:p>
        </p:txBody>
      </p:sp>
      <p:sp>
        <p:nvSpPr>
          <p:cNvPr id="3" name="Місце для вмісту 2">
            <a:extLst>
              <a:ext uri="{FF2B5EF4-FFF2-40B4-BE49-F238E27FC236}">
                <a16:creationId xmlns:a16="http://schemas.microsoft.com/office/drawing/2014/main" id="{461CE7AC-DD60-1428-C56D-26266461E8C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uk-UA"/>
              <a:t>Клацніть, щоб відредагувати стилі зразків тексту</a:t>
            </a:r>
          </a:p>
          <a:p>
            <a:pPr lvl="1"/>
            <a:r>
              <a:rPr lang="uk-UA"/>
              <a:t>Другий рівень</a:t>
            </a:r>
          </a:p>
          <a:p>
            <a:pPr lvl="2"/>
            <a:r>
              <a:rPr lang="uk-UA"/>
              <a:t>Третій рівень</a:t>
            </a:r>
          </a:p>
          <a:p>
            <a:pPr lvl="3"/>
            <a:r>
              <a:rPr lang="uk-UA"/>
              <a:t>Четвертий рівень</a:t>
            </a:r>
          </a:p>
          <a:p>
            <a:pPr lvl="4"/>
            <a:r>
              <a:rPr lang="uk-UA"/>
              <a:t>П’ятий рівень</a:t>
            </a:r>
          </a:p>
        </p:txBody>
      </p:sp>
      <p:sp>
        <p:nvSpPr>
          <p:cNvPr id="4" name="Місце для тексту 3">
            <a:extLst>
              <a:ext uri="{FF2B5EF4-FFF2-40B4-BE49-F238E27FC236}">
                <a16:creationId xmlns:a16="http://schemas.microsoft.com/office/drawing/2014/main" id="{9E8A81B5-B78E-8197-77DB-FBADF927A7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uk-UA"/>
              <a:t>Клацніть, щоб відредагувати стилі зразків тексту</a:t>
            </a:r>
          </a:p>
        </p:txBody>
      </p:sp>
      <p:sp>
        <p:nvSpPr>
          <p:cNvPr id="5" name="Місце для дати 4">
            <a:extLst>
              <a:ext uri="{FF2B5EF4-FFF2-40B4-BE49-F238E27FC236}">
                <a16:creationId xmlns:a16="http://schemas.microsoft.com/office/drawing/2014/main" id="{2851CC1E-BE2B-7B40-A391-E63AC004BE5C}"/>
              </a:ext>
            </a:extLst>
          </p:cNvPr>
          <p:cNvSpPr>
            <a:spLocks noGrp="1"/>
          </p:cNvSpPr>
          <p:nvPr>
            <p:ph type="dt" sz="half" idx="10"/>
          </p:nvPr>
        </p:nvSpPr>
        <p:spPr/>
        <p:txBody>
          <a:bodyPr/>
          <a:lstStyle/>
          <a:p>
            <a:fld id="{1AF3ACFD-63B5-417B-80B3-F2E494E1AADE}" type="datetimeFigureOut">
              <a:rPr lang="uk-UA" smtClean="0"/>
              <a:t>21.06.2023</a:t>
            </a:fld>
            <a:endParaRPr lang="uk-UA"/>
          </a:p>
        </p:txBody>
      </p:sp>
      <p:sp>
        <p:nvSpPr>
          <p:cNvPr id="6" name="Місце для нижнього колонтитула 5">
            <a:extLst>
              <a:ext uri="{FF2B5EF4-FFF2-40B4-BE49-F238E27FC236}">
                <a16:creationId xmlns:a16="http://schemas.microsoft.com/office/drawing/2014/main" id="{341AE4E0-A98D-B32E-8947-6850D5B2C501}"/>
              </a:ext>
            </a:extLst>
          </p:cNvPr>
          <p:cNvSpPr>
            <a:spLocks noGrp="1"/>
          </p:cNvSpPr>
          <p:nvPr>
            <p:ph type="ftr" sz="quarter" idx="11"/>
          </p:nvPr>
        </p:nvSpPr>
        <p:spPr/>
        <p:txBody>
          <a:bodyPr/>
          <a:lstStyle/>
          <a:p>
            <a:endParaRPr lang="uk-UA"/>
          </a:p>
        </p:txBody>
      </p:sp>
      <p:sp>
        <p:nvSpPr>
          <p:cNvPr id="7" name="Місце для номера слайда 6">
            <a:extLst>
              <a:ext uri="{FF2B5EF4-FFF2-40B4-BE49-F238E27FC236}">
                <a16:creationId xmlns:a16="http://schemas.microsoft.com/office/drawing/2014/main" id="{175EEDAA-BB5F-A50E-2B23-29C5FFB9BBDD}"/>
              </a:ext>
            </a:extLst>
          </p:cNvPr>
          <p:cNvSpPr>
            <a:spLocks noGrp="1"/>
          </p:cNvSpPr>
          <p:nvPr>
            <p:ph type="sldNum" sz="quarter" idx="12"/>
          </p:nvPr>
        </p:nvSpPr>
        <p:spPr/>
        <p:txBody>
          <a:bodyPr/>
          <a:lstStyle/>
          <a:p>
            <a:fld id="{CB258FC3-53A6-4144-9212-F97A70F0AE66}" type="slidenum">
              <a:rPr lang="uk-UA" smtClean="0"/>
              <a:t>‹№›</a:t>
            </a:fld>
            <a:endParaRPr lang="uk-UA"/>
          </a:p>
        </p:txBody>
      </p:sp>
    </p:spTree>
    <p:extLst>
      <p:ext uri="{BB962C8B-B14F-4D97-AF65-F5344CB8AC3E}">
        <p14:creationId xmlns:p14="http://schemas.microsoft.com/office/powerpoint/2010/main" val="24773941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Рисунок і підпис">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40E37DE5-226B-A2CB-077C-0FBFA5399433}"/>
              </a:ext>
            </a:extLst>
          </p:cNvPr>
          <p:cNvSpPr>
            <a:spLocks noGrp="1"/>
          </p:cNvSpPr>
          <p:nvPr>
            <p:ph type="title"/>
          </p:nvPr>
        </p:nvSpPr>
        <p:spPr>
          <a:xfrm>
            <a:off x="839788" y="457200"/>
            <a:ext cx="3932237" cy="1600200"/>
          </a:xfrm>
        </p:spPr>
        <p:txBody>
          <a:bodyPr anchor="b"/>
          <a:lstStyle>
            <a:lvl1pPr>
              <a:defRPr sz="3200"/>
            </a:lvl1pPr>
          </a:lstStyle>
          <a:p>
            <a:r>
              <a:rPr lang="uk-UA"/>
              <a:t>Клацніть, щоб редагувати стиль зразка заголовка</a:t>
            </a:r>
          </a:p>
        </p:txBody>
      </p:sp>
      <p:sp>
        <p:nvSpPr>
          <p:cNvPr id="3" name="Місце для зображення 2">
            <a:extLst>
              <a:ext uri="{FF2B5EF4-FFF2-40B4-BE49-F238E27FC236}">
                <a16:creationId xmlns:a16="http://schemas.microsoft.com/office/drawing/2014/main" id="{C725FD52-91A6-C3AA-DF48-B706CE3B95D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uk-UA"/>
          </a:p>
        </p:txBody>
      </p:sp>
      <p:sp>
        <p:nvSpPr>
          <p:cNvPr id="4" name="Місце для тексту 3">
            <a:extLst>
              <a:ext uri="{FF2B5EF4-FFF2-40B4-BE49-F238E27FC236}">
                <a16:creationId xmlns:a16="http://schemas.microsoft.com/office/drawing/2014/main" id="{64BE8719-2E87-CA24-2CFC-6FA91F1654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uk-UA"/>
              <a:t>Клацніть, щоб відредагувати стилі зразків тексту</a:t>
            </a:r>
          </a:p>
        </p:txBody>
      </p:sp>
      <p:sp>
        <p:nvSpPr>
          <p:cNvPr id="5" name="Місце для дати 4">
            <a:extLst>
              <a:ext uri="{FF2B5EF4-FFF2-40B4-BE49-F238E27FC236}">
                <a16:creationId xmlns:a16="http://schemas.microsoft.com/office/drawing/2014/main" id="{C3FC7B38-9D13-A1A7-A4D3-A6F74138FF68}"/>
              </a:ext>
            </a:extLst>
          </p:cNvPr>
          <p:cNvSpPr>
            <a:spLocks noGrp="1"/>
          </p:cNvSpPr>
          <p:nvPr>
            <p:ph type="dt" sz="half" idx="10"/>
          </p:nvPr>
        </p:nvSpPr>
        <p:spPr/>
        <p:txBody>
          <a:bodyPr/>
          <a:lstStyle/>
          <a:p>
            <a:fld id="{1AF3ACFD-63B5-417B-80B3-F2E494E1AADE}" type="datetimeFigureOut">
              <a:rPr lang="uk-UA" smtClean="0"/>
              <a:t>21.06.2023</a:t>
            </a:fld>
            <a:endParaRPr lang="uk-UA"/>
          </a:p>
        </p:txBody>
      </p:sp>
      <p:sp>
        <p:nvSpPr>
          <p:cNvPr id="6" name="Місце для нижнього колонтитула 5">
            <a:extLst>
              <a:ext uri="{FF2B5EF4-FFF2-40B4-BE49-F238E27FC236}">
                <a16:creationId xmlns:a16="http://schemas.microsoft.com/office/drawing/2014/main" id="{E412A648-E2CC-5EC1-7123-4420B42A3959}"/>
              </a:ext>
            </a:extLst>
          </p:cNvPr>
          <p:cNvSpPr>
            <a:spLocks noGrp="1"/>
          </p:cNvSpPr>
          <p:nvPr>
            <p:ph type="ftr" sz="quarter" idx="11"/>
          </p:nvPr>
        </p:nvSpPr>
        <p:spPr/>
        <p:txBody>
          <a:bodyPr/>
          <a:lstStyle/>
          <a:p>
            <a:endParaRPr lang="uk-UA"/>
          </a:p>
        </p:txBody>
      </p:sp>
      <p:sp>
        <p:nvSpPr>
          <p:cNvPr id="7" name="Місце для номера слайда 6">
            <a:extLst>
              <a:ext uri="{FF2B5EF4-FFF2-40B4-BE49-F238E27FC236}">
                <a16:creationId xmlns:a16="http://schemas.microsoft.com/office/drawing/2014/main" id="{1385F29D-D85A-9C48-F648-CF4AF4CACAE2}"/>
              </a:ext>
            </a:extLst>
          </p:cNvPr>
          <p:cNvSpPr>
            <a:spLocks noGrp="1"/>
          </p:cNvSpPr>
          <p:nvPr>
            <p:ph type="sldNum" sz="quarter" idx="12"/>
          </p:nvPr>
        </p:nvSpPr>
        <p:spPr/>
        <p:txBody>
          <a:bodyPr/>
          <a:lstStyle/>
          <a:p>
            <a:fld id="{CB258FC3-53A6-4144-9212-F97A70F0AE66}" type="slidenum">
              <a:rPr lang="uk-UA" smtClean="0"/>
              <a:t>‹№›</a:t>
            </a:fld>
            <a:endParaRPr lang="uk-UA"/>
          </a:p>
        </p:txBody>
      </p:sp>
    </p:spTree>
    <p:extLst>
      <p:ext uri="{BB962C8B-B14F-4D97-AF65-F5344CB8AC3E}">
        <p14:creationId xmlns:p14="http://schemas.microsoft.com/office/powerpoint/2010/main" val="9384352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Заголовок і вертикальний текст">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1C1577F7-FA24-4C84-908F-A400E5A4DFF7}"/>
              </a:ext>
            </a:extLst>
          </p:cNvPr>
          <p:cNvSpPr>
            <a:spLocks noGrp="1"/>
          </p:cNvSpPr>
          <p:nvPr>
            <p:ph type="title"/>
          </p:nvPr>
        </p:nvSpPr>
        <p:spPr/>
        <p:txBody>
          <a:bodyPr/>
          <a:lstStyle/>
          <a:p>
            <a:r>
              <a:rPr lang="uk-UA"/>
              <a:t>Клацніть, щоб редагувати стиль зразка заголовка</a:t>
            </a:r>
          </a:p>
        </p:txBody>
      </p:sp>
      <p:sp>
        <p:nvSpPr>
          <p:cNvPr id="3" name="Місце для вертикального тексту 2">
            <a:extLst>
              <a:ext uri="{FF2B5EF4-FFF2-40B4-BE49-F238E27FC236}">
                <a16:creationId xmlns:a16="http://schemas.microsoft.com/office/drawing/2014/main" id="{06B5BA56-6A17-E55F-2269-00C419A2C7ED}"/>
              </a:ext>
            </a:extLst>
          </p:cNvPr>
          <p:cNvSpPr>
            <a:spLocks noGrp="1"/>
          </p:cNvSpPr>
          <p:nvPr>
            <p:ph type="body" orient="vert" idx="1"/>
          </p:nvPr>
        </p:nvSpPr>
        <p:spPr/>
        <p:txBody>
          <a:bodyPr vert="eaVert"/>
          <a:lstStyle/>
          <a:p>
            <a:pPr lvl="0"/>
            <a:r>
              <a:rPr lang="uk-UA"/>
              <a:t>Клацніть, щоб відредагувати стилі зразків тексту</a:t>
            </a:r>
          </a:p>
          <a:p>
            <a:pPr lvl="1"/>
            <a:r>
              <a:rPr lang="uk-UA"/>
              <a:t>Другий рівень</a:t>
            </a:r>
          </a:p>
          <a:p>
            <a:pPr lvl="2"/>
            <a:r>
              <a:rPr lang="uk-UA"/>
              <a:t>Третій рівень</a:t>
            </a:r>
          </a:p>
          <a:p>
            <a:pPr lvl="3"/>
            <a:r>
              <a:rPr lang="uk-UA"/>
              <a:t>Четвертий рівень</a:t>
            </a:r>
          </a:p>
          <a:p>
            <a:pPr lvl="4"/>
            <a:r>
              <a:rPr lang="uk-UA"/>
              <a:t>П’ятий рівень</a:t>
            </a:r>
          </a:p>
        </p:txBody>
      </p:sp>
      <p:sp>
        <p:nvSpPr>
          <p:cNvPr id="4" name="Місце для дати 3">
            <a:extLst>
              <a:ext uri="{FF2B5EF4-FFF2-40B4-BE49-F238E27FC236}">
                <a16:creationId xmlns:a16="http://schemas.microsoft.com/office/drawing/2014/main" id="{ADD3F7A6-A358-60F4-4207-85844F410306}"/>
              </a:ext>
            </a:extLst>
          </p:cNvPr>
          <p:cNvSpPr>
            <a:spLocks noGrp="1"/>
          </p:cNvSpPr>
          <p:nvPr>
            <p:ph type="dt" sz="half" idx="10"/>
          </p:nvPr>
        </p:nvSpPr>
        <p:spPr/>
        <p:txBody>
          <a:bodyPr/>
          <a:lstStyle/>
          <a:p>
            <a:fld id="{1AF3ACFD-63B5-417B-80B3-F2E494E1AADE}" type="datetimeFigureOut">
              <a:rPr lang="uk-UA" smtClean="0"/>
              <a:t>21.06.2023</a:t>
            </a:fld>
            <a:endParaRPr lang="uk-UA"/>
          </a:p>
        </p:txBody>
      </p:sp>
      <p:sp>
        <p:nvSpPr>
          <p:cNvPr id="5" name="Місце для нижнього колонтитула 4">
            <a:extLst>
              <a:ext uri="{FF2B5EF4-FFF2-40B4-BE49-F238E27FC236}">
                <a16:creationId xmlns:a16="http://schemas.microsoft.com/office/drawing/2014/main" id="{493B4FF7-81B7-9AB3-756B-0F9D02D8EDE4}"/>
              </a:ext>
            </a:extLst>
          </p:cNvPr>
          <p:cNvSpPr>
            <a:spLocks noGrp="1"/>
          </p:cNvSpPr>
          <p:nvPr>
            <p:ph type="ftr" sz="quarter" idx="11"/>
          </p:nvPr>
        </p:nvSpPr>
        <p:spPr/>
        <p:txBody>
          <a:bodyPr/>
          <a:lstStyle/>
          <a:p>
            <a:endParaRPr lang="uk-UA"/>
          </a:p>
        </p:txBody>
      </p:sp>
      <p:sp>
        <p:nvSpPr>
          <p:cNvPr id="6" name="Місце для номера слайда 5">
            <a:extLst>
              <a:ext uri="{FF2B5EF4-FFF2-40B4-BE49-F238E27FC236}">
                <a16:creationId xmlns:a16="http://schemas.microsoft.com/office/drawing/2014/main" id="{7DE388C8-913B-8483-2B3B-5FD2C5D09BFE}"/>
              </a:ext>
            </a:extLst>
          </p:cNvPr>
          <p:cNvSpPr>
            <a:spLocks noGrp="1"/>
          </p:cNvSpPr>
          <p:nvPr>
            <p:ph type="sldNum" sz="quarter" idx="12"/>
          </p:nvPr>
        </p:nvSpPr>
        <p:spPr/>
        <p:txBody>
          <a:bodyPr/>
          <a:lstStyle/>
          <a:p>
            <a:fld id="{CB258FC3-53A6-4144-9212-F97A70F0AE66}" type="slidenum">
              <a:rPr lang="uk-UA" smtClean="0"/>
              <a:t>‹№›</a:t>
            </a:fld>
            <a:endParaRPr lang="uk-UA"/>
          </a:p>
        </p:txBody>
      </p:sp>
    </p:spTree>
    <p:extLst>
      <p:ext uri="{BB962C8B-B14F-4D97-AF65-F5344CB8AC3E}">
        <p14:creationId xmlns:p14="http://schemas.microsoft.com/office/powerpoint/2010/main" val="38781224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Вертикальний заголовок і текст">
    <p:spTree>
      <p:nvGrpSpPr>
        <p:cNvPr id="1" name=""/>
        <p:cNvGrpSpPr/>
        <p:nvPr/>
      </p:nvGrpSpPr>
      <p:grpSpPr>
        <a:xfrm>
          <a:off x="0" y="0"/>
          <a:ext cx="0" cy="0"/>
          <a:chOff x="0" y="0"/>
          <a:chExt cx="0" cy="0"/>
        </a:xfrm>
      </p:grpSpPr>
      <p:sp>
        <p:nvSpPr>
          <p:cNvPr id="2" name="Вертикальний заголовок 1">
            <a:extLst>
              <a:ext uri="{FF2B5EF4-FFF2-40B4-BE49-F238E27FC236}">
                <a16:creationId xmlns:a16="http://schemas.microsoft.com/office/drawing/2014/main" id="{A639F59C-600F-D38E-44F5-35290A821134}"/>
              </a:ext>
            </a:extLst>
          </p:cNvPr>
          <p:cNvSpPr>
            <a:spLocks noGrp="1"/>
          </p:cNvSpPr>
          <p:nvPr>
            <p:ph type="title" orient="vert"/>
          </p:nvPr>
        </p:nvSpPr>
        <p:spPr>
          <a:xfrm>
            <a:off x="8724900" y="365125"/>
            <a:ext cx="2628900" cy="5811838"/>
          </a:xfrm>
        </p:spPr>
        <p:txBody>
          <a:bodyPr vert="eaVert"/>
          <a:lstStyle/>
          <a:p>
            <a:r>
              <a:rPr lang="uk-UA"/>
              <a:t>Клацніть, щоб редагувати стиль зразка заголовка</a:t>
            </a:r>
          </a:p>
        </p:txBody>
      </p:sp>
      <p:sp>
        <p:nvSpPr>
          <p:cNvPr id="3" name="Місце для вертикального тексту 2">
            <a:extLst>
              <a:ext uri="{FF2B5EF4-FFF2-40B4-BE49-F238E27FC236}">
                <a16:creationId xmlns:a16="http://schemas.microsoft.com/office/drawing/2014/main" id="{FA2F5DD2-8E6E-2CD0-0AED-96B9BBC0464D}"/>
              </a:ext>
            </a:extLst>
          </p:cNvPr>
          <p:cNvSpPr>
            <a:spLocks noGrp="1"/>
          </p:cNvSpPr>
          <p:nvPr>
            <p:ph type="body" orient="vert" idx="1"/>
          </p:nvPr>
        </p:nvSpPr>
        <p:spPr>
          <a:xfrm>
            <a:off x="838200" y="365125"/>
            <a:ext cx="7734300" cy="5811838"/>
          </a:xfrm>
        </p:spPr>
        <p:txBody>
          <a:bodyPr vert="eaVert"/>
          <a:lstStyle/>
          <a:p>
            <a:pPr lvl="0"/>
            <a:r>
              <a:rPr lang="uk-UA"/>
              <a:t>Клацніть, щоб відредагувати стилі зразків тексту</a:t>
            </a:r>
          </a:p>
          <a:p>
            <a:pPr lvl="1"/>
            <a:r>
              <a:rPr lang="uk-UA"/>
              <a:t>Другий рівень</a:t>
            </a:r>
          </a:p>
          <a:p>
            <a:pPr lvl="2"/>
            <a:r>
              <a:rPr lang="uk-UA"/>
              <a:t>Третій рівень</a:t>
            </a:r>
          </a:p>
          <a:p>
            <a:pPr lvl="3"/>
            <a:r>
              <a:rPr lang="uk-UA"/>
              <a:t>Четвертий рівень</a:t>
            </a:r>
          </a:p>
          <a:p>
            <a:pPr lvl="4"/>
            <a:r>
              <a:rPr lang="uk-UA"/>
              <a:t>П’ятий рівень</a:t>
            </a:r>
          </a:p>
        </p:txBody>
      </p:sp>
      <p:sp>
        <p:nvSpPr>
          <p:cNvPr id="4" name="Місце для дати 3">
            <a:extLst>
              <a:ext uri="{FF2B5EF4-FFF2-40B4-BE49-F238E27FC236}">
                <a16:creationId xmlns:a16="http://schemas.microsoft.com/office/drawing/2014/main" id="{E752BE50-BA24-39E8-675D-7FA613CFD752}"/>
              </a:ext>
            </a:extLst>
          </p:cNvPr>
          <p:cNvSpPr>
            <a:spLocks noGrp="1"/>
          </p:cNvSpPr>
          <p:nvPr>
            <p:ph type="dt" sz="half" idx="10"/>
          </p:nvPr>
        </p:nvSpPr>
        <p:spPr/>
        <p:txBody>
          <a:bodyPr/>
          <a:lstStyle/>
          <a:p>
            <a:fld id="{1AF3ACFD-63B5-417B-80B3-F2E494E1AADE}" type="datetimeFigureOut">
              <a:rPr lang="uk-UA" smtClean="0"/>
              <a:t>21.06.2023</a:t>
            </a:fld>
            <a:endParaRPr lang="uk-UA"/>
          </a:p>
        </p:txBody>
      </p:sp>
      <p:sp>
        <p:nvSpPr>
          <p:cNvPr id="5" name="Місце для нижнього колонтитула 4">
            <a:extLst>
              <a:ext uri="{FF2B5EF4-FFF2-40B4-BE49-F238E27FC236}">
                <a16:creationId xmlns:a16="http://schemas.microsoft.com/office/drawing/2014/main" id="{2AF817EE-CB69-E020-B7B0-97926ED4CE35}"/>
              </a:ext>
            </a:extLst>
          </p:cNvPr>
          <p:cNvSpPr>
            <a:spLocks noGrp="1"/>
          </p:cNvSpPr>
          <p:nvPr>
            <p:ph type="ftr" sz="quarter" idx="11"/>
          </p:nvPr>
        </p:nvSpPr>
        <p:spPr/>
        <p:txBody>
          <a:bodyPr/>
          <a:lstStyle/>
          <a:p>
            <a:endParaRPr lang="uk-UA"/>
          </a:p>
        </p:txBody>
      </p:sp>
      <p:sp>
        <p:nvSpPr>
          <p:cNvPr id="6" name="Місце для номера слайда 5">
            <a:extLst>
              <a:ext uri="{FF2B5EF4-FFF2-40B4-BE49-F238E27FC236}">
                <a16:creationId xmlns:a16="http://schemas.microsoft.com/office/drawing/2014/main" id="{0D11E9D3-005E-12CB-A80C-B9300B22222C}"/>
              </a:ext>
            </a:extLst>
          </p:cNvPr>
          <p:cNvSpPr>
            <a:spLocks noGrp="1"/>
          </p:cNvSpPr>
          <p:nvPr>
            <p:ph type="sldNum" sz="quarter" idx="12"/>
          </p:nvPr>
        </p:nvSpPr>
        <p:spPr/>
        <p:txBody>
          <a:bodyPr/>
          <a:lstStyle/>
          <a:p>
            <a:fld id="{CB258FC3-53A6-4144-9212-F97A70F0AE66}" type="slidenum">
              <a:rPr lang="uk-UA" smtClean="0"/>
              <a:t>‹№›</a:t>
            </a:fld>
            <a:endParaRPr lang="uk-UA"/>
          </a:p>
        </p:txBody>
      </p:sp>
    </p:spTree>
    <p:extLst>
      <p:ext uri="{BB962C8B-B14F-4D97-AF65-F5344CB8AC3E}">
        <p14:creationId xmlns:p14="http://schemas.microsoft.com/office/powerpoint/2010/main" val="32082188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Місце для заголовка 1">
            <a:extLst>
              <a:ext uri="{FF2B5EF4-FFF2-40B4-BE49-F238E27FC236}">
                <a16:creationId xmlns:a16="http://schemas.microsoft.com/office/drawing/2014/main" id="{3CADF333-0E4E-A975-D978-B8843AFAC8B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uk-UA"/>
              <a:t>Клацніть, щоб редагувати стиль зразка заголовка</a:t>
            </a:r>
          </a:p>
        </p:txBody>
      </p:sp>
      <p:sp>
        <p:nvSpPr>
          <p:cNvPr id="3" name="Місце для тексту 2">
            <a:extLst>
              <a:ext uri="{FF2B5EF4-FFF2-40B4-BE49-F238E27FC236}">
                <a16:creationId xmlns:a16="http://schemas.microsoft.com/office/drawing/2014/main" id="{A344A448-7484-0C45-4B3C-ADF30112B2F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uk-UA"/>
              <a:t>Клацніть, щоб відредагувати стилі зразків тексту</a:t>
            </a:r>
          </a:p>
          <a:p>
            <a:pPr lvl="1"/>
            <a:r>
              <a:rPr lang="uk-UA"/>
              <a:t>Другий рівень</a:t>
            </a:r>
          </a:p>
          <a:p>
            <a:pPr lvl="2"/>
            <a:r>
              <a:rPr lang="uk-UA"/>
              <a:t>Третій рівень</a:t>
            </a:r>
          </a:p>
          <a:p>
            <a:pPr lvl="3"/>
            <a:r>
              <a:rPr lang="uk-UA"/>
              <a:t>Четвертий рівень</a:t>
            </a:r>
          </a:p>
          <a:p>
            <a:pPr lvl="4"/>
            <a:r>
              <a:rPr lang="uk-UA"/>
              <a:t>П’ятий рівень</a:t>
            </a:r>
          </a:p>
        </p:txBody>
      </p:sp>
      <p:sp>
        <p:nvSpPr>
          <p:cNvPr id="4" name="Місце для дати 3">
            <a:extLst>
              <a:ext uri="{FF2B5EF4-FFF2-40B4-BE49-F238E27FC236}">
                <a16:creationId xmlns:a16="http://schemas.microsoft.com/office/drawing/2014/main" id="{B4FC646C-D136-C62F-355E-0E3673DE510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AF3ACFD-63B5-417B-80B3-F2E494E1AADE}" type="datetimeFigureOut">
              <a:rPr lang="uk-UA" smtClean="0"/>
              <a:t>21.06.2023</a:t>
            </a:fld>
            <a:endParaRPr lang="uk-UA"/>
          </a:p>
        </p:txBody>
      </p:sp>
      <p:sp>
        <p:nvSpPr>
          <p:cNvPr id="5" name="Місце для нижнього колонтитула 4">
            <a:extLst>
              <a:ext uri="{FF2B5EF4-FFF2-40B4-BE49-F238E27FC236}">
                <a16:creationId xmlns:a16="http://schemas.microsoft.com/office/drawing/2014/main" id="{9337EF95-FFE1-463D-782E-BDAF05831BF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uk-UA"/>
          </a:p>
        </p:txBody>
      </p:sp>
      <p:sp>
        <p:nvSpPr>
          <p:cNvPr id="6" name="Місце для номера слайда 5">
            <a:extLst>
              <a:ext uri="{FF2B5EF4-FFF2-40B4-BE49-F238E27FC236}">
                <a16:creationId xmlns:a16="http://schemas.microsoft.com/office/drawing/2014/main" id="{CE3160E6-5C2C-2E72-0957-C5DC364DDEB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B258FC3-53A6-4144-9212-F97A70F0AE66}" type="slidenum">
              <a:rPr lang="uk-UA" smtClean="0"/>
              <a:t>‹№›</a:t>
            </a:fld>
            <a:endParaRPr lang="uk-UA"/>
          </a:p>
        </p:txBody>
      </p:sp>
    </p:spTree>
    <p:extLst>
      <p:ext uri="{BB962C8B-B14F-4D97-AF65-F5344CB8AC3E}">
        <p14:creationId xmlns:p14="http://schemas.microsoft.com/office/powerpoint/2010/main" val="896889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uk-UA"/>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3.jp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OV"/><Relationship Id="rId1" Type="http://schemas.microsoft.com/office/2007/relationships/media" Target="../media/media1.MOV"/><Relationship Id="rId4" Type="http://schemas.openxmlformats.org/officeDocument/2006/relationships/image" Target="../media/image16.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OV"/><Relationship Id="rId1" Type="http://schemas.microsoft.com/office/2007/relationships/media" Target="../media/media2.MOV"/><Relationship Id="rId4" Type="http://schemas.openxmlformats.org/officeDocument/2006/relationships/image" Target="../media/image17.png"/></Relationships>
</file>

<file path=ppt/slides/_rels/slide1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Рисунок 2">
            <a:extLst>
              <a:ext uri="{FF2B5EF4-FFF2-40B4-BE49-F238E27FC236}">
                <a16:creationId xmlns:a16="http://schemas.microsoft.com/office/drawing/2014/main" id="{97E49031-350C-35AD-0FD0-A1003386F94F}"/>
              </a:ext>
            </a:extLst>
          </p:cNvPr>
          <p:cNvPicPr>
            <a:picLocks noChangeAspect="1"/>
          </p:cNvPicPr>
          <p:nvPr/>
        </p:nvPicPr>
        <p:blipFill>
          <a:blip r:embed="rId2"/>
          <a:stretch>
            <a:fillRect/>
          </a:stretch>
        </p:blipFill>
        <p:spPr>
          <a:xfrm>
            <a:off x="130547" y="185257"/>
            <a:ext cx="11930906" cy="1426588"/>
          </a:xfrm>
          <a:prstGeom prst="rect">
            <a:avLst/>
          </a:prstGeom>
        </p:spPr>
      </p:pic>
      <p:pic>
        <p:nvPicPr>
          <p:cNvPr id="6" name="Рисунок 5">
            <a:extLst>
              <a:ext uri="{FF2B5EF4-FFF2-40B4-BE49-F238E27FC236}">
                <a16:creationId xmlns:a16="http://schemas.microsoft.com/office/drawing/2014/main" id="{082B09CD-4511-1B69-F56B-6F0458C3D40E}"/>
              </a:ext>
            </a:extLst>
          </p:cNvPr>
          <p:cNvPicPr>
            <a:picLocks noChangeAspect="1"/>
          </p:cNvPicPr>
          <p:nvPr/>
        </p:nvPicPr>
        <p:blipFill>
          <a:blip r:embed="rId3"/>
          <a:stretch>
            <a:fillRect/>
          </a:stretch>
        </p:blipFill>
        <p:spPr>
          <a:xfrm>
            <a:off x="1255790" y="2474815"/>
            <a:ext cx="1932599" cy="2261812"/>
          </a:xfrm>
          <a:prstGeom prst="rect">
            <a:avLst/>
          </a:prstGeom>
        </p:spPr>
      </p:pic>
      <p:sp>
        <p:nvSpPr>
          <p:cNvPr id="8" name="TextBox 7">
            <a:extLst>
              <a:ext uri="{FF2B5EF4-FFF2-40B4-BE49-F238E27FC236}">
                <a16:creationId xmlns:a16="http://schemas.microsoft.com/office/drawing/2014/main" id="{B571EE54-F3DD-D450-764B-988D61A9CA88}"/>
              </a:ext>
            </a:extLst>
          </p:cNvPr>
          <p:cNvSpPr txBox="1"/>
          <p:nvPr/>
        </p:nvSpPr>
        <p:spPr>
          <a:xfrm>
            <a:off x="5660220" y="4158957"/>
            <a:ext cx="6096000" cy="2031325"/>
          </a:xfrm>
          <a:prstGeom prst="rect">
            <a:avLst/>
          </a:prstGeom>
          <a:noFill/>
        </p:spPr>
        <p:txBody>
          <a:bodyPr wrap="square">
            <a:spAutoFit/>
          </a:bodyPr>
          <a:lstStyle/>
          <a:p>
            <a:pPr algn="r"/>
            <a:r>
              <a:rPr lang="ru-RU" dirty="0" err="1"/>
              <a:t>Виконала</a:t>
            </a:r>
            <a:r>
              <a:rPr lang="ru-RU" dirty="0"/>
              <a:t> студентка 4 курсу</a:t>
            </a:r>
          </a:p>
          <a:p>
            <a:pPr algn="r"/>
            <a:r>
              <a:rPr lang="ru-RU" dirty="0" err="1"/>
              <a:t>Денної</a:t>
            </a:r>
            <a:r>
              <a:rPr lang="ru-RU" dirty="0"/>
              <a:t> </a:t>
            </a:r>
            <a:r>
              <a:rPr lang="ru-RU" dirty="0" err="1"/>
              <a:t>форми</a:t>
            </a:r>
            <a:r>
              <a:rPr lang="ru-RU" dirty="0"/>
              <a:t> </a:t>
            </a:r>
            <a:r>
              <a:rPr lang="ru-RU" dirty="0" err="1"/>
              <a:t>навчання</a:t>
            </a:r>
            <a:endParaRPr lang="ru-RU" dirty="0"/>
          </a:p>
          <a:p>
            <a:pPr algn="r"/>
            <a:r>
              <a:rPr lang="ru-RU" dirty="0" err="1"/>
              <a:t>Спеціальність</a:t>
            </a:r>
            <a:r>
              <a:rPr lang="ru-RU" dirty="0"/>
              <a:t> 024</a:t>
            </a:r>
          </a:p>
          <a:p>
            <a:pPr algn="r"/>
            <a:r>
              <a:rPr lang="ru-RU" dirty="0"/>
              <a:t>«</a:t>
            </a:r>
            <a:r>
              <a:rPr lang="ru-RU" dirty="0" err="1"/>
              <a:t>Хореографія</a:t>
            </a:r>
            <a:r>
              <a:rPr lang="ru-RU" dirty="0"/>
              <a:t>»</a:t>
            </a:r>
          </a:p>
          <a:p>
            <a:pPr algn="r"/>
            <a:r>
              <a:rPr lang="ru-RU" dirty="0"/>
              <a:t>Воронцова О.А.</a:t>
            </a:r>
          </a:p>
          <a:p>
            <a:pPr algn="r"/>
            <a:r>
              <a:rPr lang="ru-RU" dirty="0" err="1"/>
              <a:t>Керівник</a:t>
            </a:r>
            <a:r>
              <a:rPr lang="ru-RU" dirty="0"/>
              <a:t> </a:t>
            </a:r>
            <a:r>
              <a:rPr lang="ru-RU" dirty="0" err="1"/>
              <a:t>творчого</a:t>
            </a:r>
            <a:r>
              <a:rPr lang="ru-RU" dirty="0"/>
              <a:t> проєкту: канд. </a:t>
            </a:r>
            <a:r>
              <a:rPr lang="ru-RU" dirty="0" err="1"/>
              <a:t>мист</a:t>
            </a:r>
            <a:r>
              <a:rPr lang="ru-RU" dirty="0"/>
              <a:t>., </a:t>
            </a:r>
          </a:p>
          <a:p>
            <a:pPr algn="r"/>
            <a:r>
              <a:rPr lang="ru-RU" dirty="0"/>
              <a:t>доцент Козинко Л. Л.</a:t>
            </a:r>
            <a:endParaRPr lang="uk-UA" dirty="0"/>
          </a:p>
        </p:txBody>
      </p:sp>
      <p:sp>
        <p:nvSpPr>
          <p:cNvPr id="10" name="TextBox 9">
            <a:extLst>
              <a:ext uri="{FF2B5EF4-FFF2-40B4-BE49-F238E27FC236}">
                <a16:creationId xmlns:a16="http://schemas.microsoft.com/office/drawing/2014/main" id="{1B948046-ABFC-27D6-224A-1D69272EFF5E}"/>
              </a:ext>
            </a:extLst>
          </p:cNvPr>
          <p:cNvSpPr txBox="1"/>
          <p:nvPr/>
        </p:nvSpPr>
        <p:spPr>
          <a:xfrm>
            <a:off x="3048000" y="1812429"/>
            <a:ext cx="6096000" cy="923330"/>
          </a:xfrm>
          <a:prstGeom prst="rect">
            <a:avLst/>
          </a:prstGeom>
          <a:noFill/>
        </p:spPr>
        <p:txBody>
          <a:bodyPr wrap="square">
            <a:spAutoFit/>
          </a:bodyPr>
          <a:lstStyle/>
          <a:p>
            <a:pPr algn="ctr"/>
            <a:r>
              <a:rPr lang="ru-RU" b="1" dirty="0">
                <a:latin typeface="Times New Roman" panose="02020603050405020304" pitchFamily="18" charset="0"/>
                <a:cs typeface="Times New Roman" panose="02020603050405020304" pitchFamily="18" charset="0"/>
              </a:rPr>
              <a:t>ПРЕЗЕНТАЦІЯ ДО ПОСТАНОВКИ</a:t>
            </a:r>
          </a:p>
          <a:p>
            <a:pPr algn="ctr"/>
            <a:r>
              <a:rPr lang="ru-RU" dirty="0">
                <a:latin typeface="Times New Roman" panose="02020603050405020304" pitchFamily="18" charset="0"/>
                <a:cs typeface="Times New Roman" panose="02020603050405020304" pitchFamily="18" charset="0"/>
              </a:rPr>
              <a:t>«</a:t>
            </a:r>
            <a:r>
              <a:rPr lang="ru-RU" dirty="0" err="1">
                <a:latin typeface="Times New Roman" panose="02020603050405020304" pitchFamily="18" charset="0"/>
                <a:cs typeface="Times New Roman" panose="02020603050405020304" pitchFamily="18" charset="0"/>
              </a:rPr>
              <a:t>Кіцуне</a:t>
            </a:r>
            <a:r>
              <a:rPr lang="ru-RU" dirty="0">
                <a:latin typeface="Times New Roman" panose="02020603050405020304" pitchFamily="18" charset="0"/>
                <a:cs typeface="Times New Roman" panose="02020603050405020304" pitchFamily="18" charset="0"/>
              </a:rPr>
              <a:t>» </a:t>
            </a:r>
          </a:p>
          <a:p>
            <a:pPr algn="ctr"/>
            <a:r>
              <a:rPr lang="ru-RU" dirty="0" err="1">
                <a:latin typeface="Times New Roman" panose="02020603050405020304" pitchFamily="18" charset="0"/>
                <a:cs typeface="Times New Roman" panose="02020603050405020304" pitchFamily="18" charset="0"/>
              </a:rPr>
              <a:t>Хореографічна</a:t>
            </a:r>
            <a:r>
              <a:rPr lang="ru-RU" dirty="0">
                <a:latin typeface="Times New Roman" panose="02020603050405020304" pitchFamily="18" charset="0"/>
                <a:cs typeface="Times New Roman" panose="02020603050405020304" pitchFamily="18" charset="0"/>
              </a:rPr>
              <a:t> картина</a:t>
            </a:r>
          </a:p>
        </p:txBody>
      </p:sp>
      <p:sp>
        <p:nvSpPr>
          <p:cNvPr id="12" name="TextBox 11">
            <a:extLst>
              <a:ext uri="{FF2B5EF4-FFF2-40B4-BE49-F238E27FC236}">
                <a16:creationId xmlns:a16="http://schemas.microsoft.com/office/drawing/2014/main" id="{9C54B9D5-7B0E-59FB-DC36-9400BF81F7C7}"/>
              </a:ext>
            </a:extLst>
          </p:cNvPr>
          <p:cNvSpPr txBox="1"/>
          <p:nvPr/>
        </p:nvSpPr>
        <p:spPr>
          <a:xfrm>
            <a:off x="3048000" y="6082023"/>
            <a:ext cx="6096000" cy="369332"/>
          </a:xfrm>
          <a:prstGeom prst="rect">
            <a:avLst/>
          </a:prstGeom>
          <a:noFill/>
        </p:spPr>
        <p:txBody>
          <a:bodyPr wrap="square">
            <a:spAutoFit/>
          </a:bodyPr>
          <a:lstStyle/>
          <a:p>
            <a:pPr algn="ctr"/>
            <a:r>
              <a:rPr lang="uk-UA" b="1" dirty="0"/>
              <a:t>Київ-2023</a:t>
            </a:r>
          </a:p>
        </p:txBody>
      </p:sp>
      <p:pic>
        <p:nvPicPr>
          <p:cNvPr id="16" name="Рисунок 15">
            <a:extLst>
              <a:ext uri="{FF2B5EF4-FFF2-40B4-BE49-F238E27FC236}">
                <a16:creationId xmlns:a16="http://schemas.microsoft.com/office/drawing/2014/main" id="{AB004A3F-A72D-3329-9CD1-DB25C3C0523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462193" y="2812027"/>
            <a:ext cx="3267614" cy="3267614"/>
          </a:xfrm>
          <a:prstGeom prst="rect">
            <a:avLst/>
          </a:prstGeom>
        </p:spPr>
      </p:pic>
    </p:spTree>
    <p:extLst>
      <p:ext uri="{BB962C8B-B14F-4D97-AF65-F5344CB8AC3E}">
        <p14:creationId xmlns:p14="http://schemas.microsoft.com/office/powerpoint/2010/main" val="334817082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2">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Заголовок 1">
            <a:extLst>
              <a:ext uri="{FF2B5EF4-FFF2-40B4-BE49-F238E27FC236}">
                <a16:creationId xmlns:a16="http://schemas.microsoft.com/office/drawing/2014/main" id="{78FCAFFC-2B9E-8343-D5CD-C006704E29B0}"/>
              </a:ext>
            </a:extLst>
          </p:cNvPr>
          <p:cNvSpPr>
            <a:spLocks noGrp="1"/>
          </p:cNvSpPr>
          <p:nvPr>
            <p:ph type="title"/>
          </p:nvPr>
        </p:nvSpPr>
        <p:spPr>
          <a:xfrm>
            <a:off x="841248" y="256032"/>
            <a:ext cx="10506456" cy="1014984"/>
          </a:xfrm>
        </p:spPr>
        <p:txBody>
          <a:bodyPr vert="horz" lIns="91440" tIns="45720" rIns="91440" bIns="45720" rtlCol="0" anchor="b">
            <a:normAutofit/>
          </a:bodyPr>
          <a:lstStyle/>
          <a:p>
            <a:r>
              <a:rPr lang="en-US" sz="3100" b="1" kern="1200">
                <a:solidFill>
                  <a:schemeClr val="tx1"/>
                </a:solidFill>
                <a:latin typeface="+mj-lt"/>
                <a:ea typeface="+mj-ea"/>
                <a:cs typeface="+mj-cs"/>
              </a:rPr>
              <a:t>ТВОРЧИЙ ЗАДУМ</a:t>
            </a:r>
            <a:br>
              <a:rPr lang="en-US" sz="3100" kern="1200">
                <a:solidFill>
                  <a:schemeClr val="tx1"/>
                </a:solidFill>
                <a:latin typeface="+mj-lt"/>
                <a:ea typeface="+mj-ea"/>
                <a:cs typeface="+mj-cs"/>
              </a:rPr>
            </a:br>
            <a:endParaRPr lang="en-US" sz="3100" kern="1200">
              <a:solidFill>
                <a:schemeClr val="tx1"/>
              </a:solidFill>
              <a:latin typeface="+mj-lt"/>
              <a:ea typeface="+mj-ea"/>
              <a:cs typeface="+mj-cs"/>
            </a:endParaRPr>
          </a:p>
        </p:txBody>
      </p:sp>
      <p:sp>
        <p:nvSpPr>
          <p:cNvPr id="20" name="Rectangle 14">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1" name="Rectangle 16">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TextBox 3">
            <a:extLst>
              <a:ext uri="{FF2B5EF4-FFF2-40B4-BE49-F238E27FC236}">
                <a16:creationId xmlns:a16="http://schemas.microsoft.com/office/drawing/2014/main" id="{5EFD27BD-1825-8E77-4435-C46DB776B2C2}"/>
              </a:ext>
            </a:extLst>
          </p:cNvPr>
          <p:cNvSpPr txBox="1"/>
          <p:nvPr/>
        </p:nvSpPr>
        <p:spPr>
          <a:xfrm>
            <a:off x="979438" y="1926266"/>
            <a:ext cx="5380797" cy="1384995"/>
          </a:xfrm>
          <a:prstGeom prst="rect">
            <a:avLst/>
          </a:prstGeom>
          <a:noFill/>
        </p:spPr>
        <p:txBody>
          <a:bodyPr wrap="square">
            <a:spAutoFit/>
          </a:bodyPr>
          <a:lstStyle/>
          <a:p>
            <a:pPr defTabSz="804672">
              <a:spcAft>
                <a:spcPts val="600"/>
              </a:spcAft>
            </a:pPr>
            <a:r>
              <a:rPr lang="uk-UA" sz="2800" kern="1200" dirty="0">
                <a:solidFill>
                  <a:schemeClr val="tx1"/>
                </a:solidFill>
                <a:latin typeface="+mn-lt"/>
                <a:ea typeface="+mn-ea"/>
                <a:cs typeface="+mn-cs"/>
              </a:rPr>
              <a:t>Форма – хореографічна картина.</a:t>
            </a:r>
            <a:br>
              <a:rPr lang="uk-UA" sz="2800" kern="1200" dirty="0">
                <a:solidFill>
                  <a:schemeClr val="tx1"/>
                </a:solidFill>
                <a:latin typeface="+mn-lt"/>
                <a:ea typeface="+mn-ea"/>
                <a:cs typeface="+mn-cs"/>
              </a:rPr>
            </a:br>
            <a:r>
              <a:rPr lang="uk-UA" sz="2800" kern="1200" dirty="0">
                <a:solidFill>
                  <a:schemeClr val="tx1"/>
                </a:solidFill>
                <a:latin typeface="+mn-lt"/>
                <a:ea typeface="+mn-ea"/>
                <a:cs typeface="+mn-cs"/>
              </a:rPr>
              <a:t>Жанр </a:t>
            </a:r>
            <a:r>
              <a:rPr lang="en-US" sz="2800" kern="1200" dirty="0">
                <a:solidFill>
                  <a:schemeClr val="tx1"/>
                </a:solidFill>
                <a:latin typeface="+mn-lt"/>
                <a:ea typeface="+mn-ea"/>
                <a:cs typeface="+mn-cs"/>
              </a:rPr>
              <a:t>–</a:t>
            </a:r>
            <a:r>
              <a:rPr lang="uk-UA" sz="2800" kern="1200" dirty="0">
                <a:solidFill>
                  <a:schemeClr val="tx1"/>
                </a:solidFill>
                <a:latin typeface="+mn-lt"/>
                <a:ea typeface="+mn-ea"/>
                <a:cs typeface="+mn-cs"/>
              </a:rPr>
              <a:t> епічний.</a:t>
            </a:r>
            <a:br>
              <a:rPr lang="uk-UA" sz="2800" kern="1200" dirty="0">
                <a:solidFill>
                  <a:schemeClr val="tx1"/>
                </a:solidFill>
                <a:latin typeface="+mn-lt"/>
                <a:ea typeface="+mn-ea"/>
                <a:cs typeface="+mn-cs"/>
              </a:rPr>
            </a:br>
            <a:r>
              <a:rPr lang="uk-UA" sz="2800" kern="1200" dirty="0">
                <a:solidFill>
                  <a:schemeClr val="tx1"/>
                </a:solidFill>
                <a:latin typeface="+mn-lt"/>
                <a:ea typeface="+mn-ea"/>
                <a:cs typeface="+mn-cs"/>
              </a:rPr>
              <a:t>Вид – </a:t>
            </a:r>
            <a:r>
              <a:rPr lang="en-US" sz="2800" kern="1200" dirty="0">
                <a:solidFill>
                  <a:schemeClr val="tx1"/>
                </a:solidFill>
                <a:latin typeface="+mn-lt"/>
                <a:ea typeface="+mn-ea"/>
                <a:cs typeface="+mn-cs"/>
              </a:rPr>
              <a:t>Jazz-funk, </a:t>
            </a:r>
            <a:r>
              <a:rPr lang="en-US" sz="2800" kern="1200" dirty="0" err="1">
                <a:solidFill>
                  <a:schemeClr val="tx1"/>
                </a:solidFill>
                <a:latin typeface="+mn-lt"/>
                <a:ea typeface="+mn-ea"/>
                <a:cs typeface="+mn-cs"/>
              </a:rPr>
              <a:t>waaking</a:t>
            </a:r>
            <a:r>
              <a:rPr lang="en-US" sz="2800" kern="1200" dirty="0">
                <a:solidFill>
                  <a:schemeClr val="tx1"/>
                </a:solidFill>
                <a:latin typeface="+mn-lt"/>
                <a:ea typeface="+mn-ea"/>
                <a:cs typeface="+mn-cs"/>
              </a:rPr>
              <a:t>, hip-pop</a:t>
            </a:r>
            <a:endParaRPr lang="uk-UA" sz="2800" dirty="0"/>
          </a:p>
        </p:txBody>
      </p:sp>
      <p:sp>
        <p:nvSpPr>
          <p:cNvPr id="6" name="TextBox 5">
            <a:extLst>
              <a:ext uri="{FF2B5EF4-FFF2-40B4-BE49-F238E27FC236}">
                <a16:creationId xmlns:a16="http://schemas.microsoft.com/office/drawing/2014/main" id="{8313DAF7-4E7B-CFAD-2737-B4A23285AE92}"/>
              </a:ext>
            </a:extLst>
          </p:cNvPr>
          <p:cNvSpPr txBox="1"/>
          <p:nvPr/>
        </p:nvSpPr>
        <p:spPr>
          <a:xfrm>
            <a:off x="6379134" y="3311261"/>
            <a:ext cx="5380797" cy="2423484"/>
          </a:xfrm>
          <a:prstGeom prst="rect">
            <a:avLst/>
          </a:prstGeom>
          <a:noFill/>
        </p:spPr>
        <p:txBody>
          <a:bodyPr wrap="square">
            <a:spAutoFit/>
          </a:bodyPr>
          <a:lstStyle/>
          <a:p>
            <a:pPr defTabSz="804672">
              <a:spcAft>
                <a:spcPts val="600"/>
              </a:spcAft>
            </a:pPr>
            <a:r>
              <a:rPr lang="uk-UA" sz="2464" b="1" kern="1200" dirty="0">
                <a:solidFill>
                  <a:schemeClr val="tx1"/>
                </a:solidFill>
                <a:latin typeface="+mn-lt"/>
                <a:ea typeface="+mn-ea"/>
                <a:cs typeface="+mn-cs"/>
              </a:rPr>
              <a:t>ІДЕЙНО-ТЕМАТИЧНИЙ АНАЛІЗ</a:t>
            </a:r>
          </a:p>
          <a:p>
            <a:pPr defTabSz="804672">
              <a:spcAft>
                <a:spcPts val="600"/>
              </a:spcAft>
            </a:pPr>
            <a:r>
              <a:rPr lang="uk-UA" sz="2400" kern="1200" dirty="0">
                <a:solidFill>
                  <a:schemeClr val="tx1"/>
                </a:solidFill>
                <a:latin typeface="+mn-lt"/>
                <a:ea typeface="+mn-ea"/>
                <a:cs typeface="+mn-cs"/>
              </a:rPr>
              <a:t>Тема:</a:t>
            </a:r>
          </a:p>
          <a:p>
            <a:pPr defTabSz="804672">
              <a:spcAft>
                <a:spcPts val="600"/>
              </a:spcAft>
            </a:pPr>
            <a:r>
              <a:rPr lang="uk-UA" sz="2400" kern="1200" dirty="0">
                <a:solidFill>
                  <a:schemeClr val="tx1"/>
                </a:solidFill>
                <a:latin typeface="+mn-lt"/>
                <a:ea typeface="+mn-ea"/>
                <a:cs typeface="+mn-cs"/>
              </a:rPr>
              <a:t>Показ міфологічної складової культури країн Азії епох </a:t>
            </a:r>
            <a:r>
              <a:rPr lang="uk-UA" sz="2400" kern="1200" dirty="0" err="1">
                <a:solidFill>
                  <a:schemeClr val="tx1"/>
                </a:solidFill>
                <a:latin typeface="+mn-lt"/>
                <a:ea typeface="+mn-ea"/>
                <a:cs typeface="+mn-cs"/>
              </a:rPr>
              <a:t>Корьо</a:t>
            </a:r>
            <a:r>
              <a:rPr lang="uk-UA" sz="2400" kern="1200" dirty="0">
                <a:solidFill>
                  <a:schemeClr val="tx1"/>
                </a:solidFill>
                <a:latin typeface="+mn-lt"/>
                <a:ea typeface="+mn-ea"/>
                <a:cs typeface="+mn-cs"/>
              </a:rPr>
              <a:t> та </a:t>
            </a:r>
            <a:r>
              <a:rPr lang="uk-UA" sz="2400" kern="1200" dirty="0" err="1">
                <a:solidFill>
                  <a:schemeClr val="tx1"/>
                </a:solidFill>
                <a:latin typeface="+mn-lt"/>
                <a:ea typeface="+mn-ea"/>
                <a:cs typeface="+mn-cs"/>
              </a:rPr>
              <a:t>Чосон</a:t>
            </a:r>
            <a:r>
              <a:rPr lang="uk-UA" sz="2400" kern="1200" dirty="0">
                <a:solidFill>
                  <a:schemeClr val="tx1"/>
                </a:solidFill>
                <a:latin typeface="+mn-lt"/>
                <a:ea typeface="+mn-ea"/>
                <a:cs typeface="+mn-cs"/>
              </a:rPr>
              <a:t>, а саме уявлення про духів </a:t>
            </a:r>
            <a:r>
              <a:rPr lang="uk-UA" sz="2400" kern="1200" dirty="0" err="1">
                <a:solidFill>
                  <a:schemeClr val="tx1"/>
                </a:solidFill>
                <a:latin typeface="+mn-lt"/>
                <a:ea typeface="+mn-ea"/>
                <a:cs typeface="+mn-cs"/>
              </a:rPr>
              <a:t>Кіцуне</a:t>
            </a:r>
            <a:r>
              <a:rPr lang="uk-UA" sz="2400" kern="1200" dirty="0">
                <a:solidFill>
                  <a:schemeClr val="tx1"/>
                </a:solidFill>
                <a:latin typeface="+mn-lt"/>
                <a:ea typeface="+mn-ea"/>
                <a:cs typeface="+mn-cs"/>
              </a:rPr>
              <a:t>  </a:t>
            </a:r>
          </a:p>
          <a:p>
            <a:pPr defTabSz="804672">
              <a:spcAft>
                <a:spcPts val="600"/>
              </a:spcAft>
            </a:pPr>
            <a:r>
              <a:rPr lang="uk-UA" sz="1584" kern="1200" dirty="0">
                <a:solidFill>
                  <a:schemeClr val="tx1"/>
                </a:solidFill>
                <a:latin typeface="+mn-lt"/>
                <a:ea typeface="+mn-ea"/>
                <a:cs typeface="+mn-cs"/>
              </a:rPr>
              <a:t> </a:t>
            </a:r>
            <a:endParaRPr lang="uk-UA" dirty="0"/>
          </a:p>
        </p:txBody>
      </p:sp>
      <p:sp>
        <p:nvSpPr>
          <p:cNvPr id="8" name="TextBox 7">
            <a:extLst>
              <a:ext uri="{FF2B5EF4-FFF2-40B4-BE49-F238E27FC236}">
                <a16:creationId xmlns:a16="http://schemas.microsoft.com/office/drawing/2014/main" id="{0AA87E25-F266-8005-B577-14F406D9CA6F}"/>
              </a:ext>
            </a:extLst>
          </p:cNvPr>
          <p:cNvSpPr txBox="1"/>
          <p:nvPr/>
        </p:nvSpPr>
        <p:spPr>
          <a:xfrm>
            <a:off x="432069" y="3814202"/>
            <a:ext cx="5760387" cy="2449260"/>
          </a:xfrm>
          <a:prstGeom prst="rect">
            <a:avLst/>
          </a:prstGeom>
          <a:noFill/>
        </p:spPr>
        <p:txBody>
          <a:bodyPr wrap="square">
            <a:spAutoFit/>
          </a:bodyPr>
          <a:lstStyle/>
          <a:p>
            <a:pPr defTabSz="804672">
              <a:spcAft>
                <a:spcPts val="600"/>
              </a:spcAft>
            </a:pPr>
            <a:r>
              <a:rPr lang="uk-UA" sz="2816" b="1" kern="1200" dirty="0">
                <a:solidFill>
                  <a:schemeClr val="tx1"/>
                </a:solidFill>
                <a:latin typeface="+mn-lt"/>
                <a:ea typeface="+mn-ea"/>
                <a:cs typeface="+mn-cs"/>
              </a:rPr>
              <a:t>Ідея: </a:t>
            </a:r>
          </a:p>
          <a:p>
            <a:pPr defTabSz="804672">
              <a:spcAft>
                <a:spcPts val="600"/>
              </a:spcAft>
            </a:pPr>
            <a:r>
              <a:rPr lang="uk-UA" sz="2400" kern="1200" dirty="0">
                <a:solidFill>
                  <a:schemeClr val="tx1"/>
                </a:solidFill>
                <a:latin typeface="+mn-lt"/>
                <a:ea typeface="+mn-ea"/>
                <a:cs typeface="+mn-cs"/>
              </a:rPr>
              <a:t>Показати красу, велич та гармонію епох </a:t>
            </a:r>
            <a:r>
              <a:rPr lang="uk-UA" sz="2400" kern="1200" dirty="0" err="1">
                <a:solidFill>
                  <a:schemeClr val="tx1"/>
                </a:solidFill>
                <a:latin typeface="+mn-lt"/>
                <a:ea typeface="+mn-ea"/>
                <a:cs typeface="+mn-cs"/>
              </a:rPr>
              <a:t>Корьо</a:t>
            </a:r>
            <a:r>
              <a:rPr lang="uk-UA" sz="2400" kern="1200" dirty="0">
                <a:solidFill>
                  <a:schemeClr val="tx1"/>
                </a:solidFill>
                <a:latin typeface="+mn-lt"/>
                <a:ea typeface="+mn-ea"/>
                <a:cs typeface="+mn-cs"/>
              </a:rPr>
              <a:t> та </a:t>
            </a:r>
            <a:r>
              <a:rPr lang="uk-UA" sz="2400" kern="1200" dirty="0" err="1">
                <a:solidFill>
                  <a:schemeClr val="tx1"/>
                </a:solidFill>
                <a:latin typeface="+mn-lt"/>
                <a:ea typeface="+mn-ea"/>
                <a:cs typeface="+mn-cs"/>
              </a:rPr>
              <a:t>Чосон</a:t>
            </a:r>
            <a:r>
              <a:rPr lang="uk-UA" sz="2400" kern="1200" dirty="0">
                <a:solidFill>
                  <a:schemeClr val="tx1"/>
                </a:solidFill>
                <a:latin typeface="+mn-lt"/>
                <a:ea typeface="+mn-ea"/>
                <a:cs typeface="+mn-cs"/>
              </a:rPr>
              <a:t> ґрунтуючись на міфології відповідного періоду. Розкрити уявлення про життя духів-перевертнів, хитрих та надзвичайно красивих </a:t>
            </a:r>
            <a:r>
              <a:rPr lang="uk-UA" sz="2400" kern="1200" dirty="0" err="1">
                <a:solidFill>
                  <a:schemeClr val="tx1"/>
                </a:solidFill>
                <a:latin typeface="+mn-lt"/>
                <a:ea typeface="+mn-ea"/>
                <a:cs typeface="+mn-cs"/>
              </a:rPr>
              <a:t>Кіцуне</a:t>
            </a:r>
            <a:r>
              <a:rPr lang="uk-UA" sz="2400" kern="1200" dirty="0">
                <a:solidFill>
                  <a:schemeClr val="tx1"/>
                </a:solidFill>
                <a:latin typeface="+mn-lt"/>
                <a:ea typeface="+mn-ea"/>
                <a:cs typeface="+mn-cs"/>
              </a:rPr>
              <a:t>.</a:t>
            </a:r>
            <a:endParaRPr lang="uk-UA" sz="2400" dirty="0"/>
          </a:p>
        </p:txBody>
      </p:sp>
    </p:spTree>
    <p:extLst>
      <p:ext uri="{BB962C8B-B14F-4D97-AF65-F5344CB8AC3E}">
        <p14:creationId xmlns:p14="http://schemas.microsoft.com/office/powerpoint/2010/main" val="414262601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9E52F07B-48EE-D585-B097-2C76E2EB876B}"/>
              </a:ext>
            </a:extLst>
          </p:cNvPr>
          <p:cNvSpPr txBox="1"/>
          <p:nvPr/>
        </p:nvSpPr>
        <p:spPr>
          <a:xfrm>
            <a:off x="906163" y="2814540"/>
            <a:ext cx="3146854" cy="2834804"/>
          </a:xfrm>
          <a:prstGeom prst="rect">
            <a:avLst/>
          </a:prstGeom>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r>
              <a:rPr lang="uk-UA" sz="2000" b="1" dirty="0"/>
              <a:t>Дійові</a:t>
            </a:r>
            <a:r>
              <a:rPr lang="en-US" sz="2000" b="1" dirty="0"/>
              <a:t> </a:t>
            </a:r>
            <a:r>
              <a:rPr lang="uk-UA" sz="2000" b="1" dirty="0"/>
              <a:t>герої</a:t>
            </a:r>
            <a:r>
              <a:rPr lang="en-US" sz="2000" b="1" dirty="0"/>
              <a:t>:</a:t>
            </a:r>
          </a:p>
          <a:p>
            <a:pPr indent="-228600">
              <a:lnSpc>
                <a:spcPct val="90000"/>
              </a:lnSpc>
              <a:spcAft>
                <a:spcPts val="600"/>
              </a:spcAft>
              <a:buFont typeface="Arial" panose="020B0604020202020204" pitchFamily="34" charset="0"/>
              <a:buChar char="•"/>
            </a:pPr>
            <a:r>
              <a:rPr lang="uk-UA" sz="2000" dirty="0"/>
              <a:t>Головні герої: </a:t>
            </a:r>
          </a:p>
          <a:p>
            <a:pPr indent="-228600">
              <a:lnSpc>
                <a:spcPct val="90000"/>
              </a:lnSpc>
              <a:spcAft>
                <a:spcPts val="600"/>
              </a:spcAft>
              <a:buFont typeface="Arial" panose="020B0604020202020204" pitchFamily="34" charset="0"/>
              <a:buChar char="•"/>
            </a:pPr>
            <a:r>
              <a:rPr lang="uk-UA" sz="2000" dirty="0"/>
              <a:t>Духи </a:t>
            </a:r>
            <a:r>
              <a:rPr lang="uk-UA" sz="2000" dirty="0" err="1"/>
              <a:t>Кіцуне</a:t>
            </a:r>
            <a:r>
              <a:rPr lang="uk-UA" sz="2000" dirty="0"/>
              <a:t>;</a:t>
            </a:r>
          </a:p>
          <a:p>
            <a:pPr indent="-228600">
              <a:lnSpc>
                <a:spcPct val="90000"/>
              </a:lnSpc>
              <a:spcAft>
                <a:spcPts val="600"/>
              </a:spcAft>
              <a:buFont typeface="Arial" panose="020B0604020202020204" pitchFamily="34" charset="0"/>
              <a:buChar char="•"/>
            </a:pPr>
            <a:r>
              <a:rPr lang="uk-UA" sz="2000"/>
              <a:t>Правителі</a:t>
            </a:r>
            <a:r>
              <a:rPr lang="uk-UA" sz="2000" dirty="0"/>
              <a:t>.</a:t>
            </a:r>
          </a:p>
          <a:p>
            <a:pPr>
              <a:lnSpc>
                <a:spcPct val="90000"/>
              </a:lnSpc>
              <a:spcAft>
                <a:spcPts val="600"/>
              </a:spcAft>
            </a:pPr>
            <a:r>
              <a:rPr lang="uk-UA" sz="2000" dirty="0"/>
              <a:t>Другорядні персонажі: </a:t>
            </a:r>
          </a:p>
          <a:p>
            <a:pPr indent="-228600">
              <a:lnSpc>
                <a:spcPct val="90000"/>
              </a:lnSpc>
              <a:spcAft>
                <a:spcPts val="600"/>
              </a:spcAft>
              <a:buFont typeface="Arial" panose="020B0604020202020204" pitchFamily="34" charset="0"/>
              <a:buChar char="•"/>
            </a:pPr>
            <a:r>
              <a:rPr lang="uk-UA" sz="2000" dirty="0"/>
              <a:t>Жителі міста.</a:t>
            </a:r>
          </a:p>
        </p:txBody>
      </p:sp>
      <p:pic>
        <p:nvPicPr>
          <p:cNvPr id="5" name="Рисунок 4" descr="Зображення, що містить кіт, ескіз, мистецтво, малюнок">
            <a:extLst>
              <a:ext uri="{FF2B5EF4-FFF2-40B4-BE49-F238E27FC236}">
                <a16:creationId xmlns:a16="http://schemas.microsoft.com/office/drawing/2014/main" id="{7028F0CC-42A9-FBD3-69FF-840BF48D9F8C}"/>
              </a:ext>
            </a:extLst>
          </p:cNvPr>
          <p:cNvPicPr>
            <a:picLocks noChangeAspect="1"/>
          </p:cNvPicPr>
          <p:nvPr/>
        </p:nvPicPr>
        <p:blipFill rotWithShape="1">
          <a:blip r:embed="rId2">
            <a:extLst>
              <a:ext uri="{28A0092B-C50C-407E-A947-70E740481C1C}">
                <a14:useLocalDpi xmlns:a14="http://schemas.microsoft.com/office/drawing/2010/main" val="0"/>
              </a:ext>
            </a:extLst>
          </a:blip>
          <a:srcRect t="16473" r="1" b="12244"/>
          <a:stretch/>
        </p:blipFill>
        <p:spPr>
          <a:xfrm>
            <a:off x="5310177"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0559722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36AF6F62-691D-65FE-B88E-C2654926625D}"/>
              </a:ext>
            </a:extLst>
          </p:cNvPr>
          <p:cNvSpPr txBox="1"/>
          <p:nvPr/>
        </p:nvSpPr>
        <p:spPr>
          <a:xfrm>
            <a:off x="890338" y="640080"/>
            <a:ext cx="3734014" cy="356616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200">
                <a:latin typeface="+mj-lt"/>
                <a:ea typeface="+mj-ea"/>
                <a:cs typeface="+mj-cs"/>
              </a:rPr>
              <a:t>1 Імператор – мудрий, спокійний, витончений, найстарший з трьох</a:t>
            </a:r>
          </a:p>
        </p:txBody>
      </p:sp>
      <p:sp>
        <p:nvSpPr>
          <p:cNvPr id="2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Рисунок 6" descr="Зображення, що містить Обличчя людини, особа, текст, одежа&#10;&#10;Автоматично згенерований опис">
            <a:extLst>
              <a:ext uri="{FF2B5EF4-FFF2-40B4-BE49-F238E27FC236}">
                <a16:creationId xmlns:a16="http://schemas.microsoft.com/office/drawing/2014/main" id="{34C3D83F-B482-E71F-9C2F-4FBBC6AA8410}"/>
              </a:ext>
            </a:extLst>
          </p:cNvPr>
          <p:cNvPicPr>
            <a:picLocks noChangeAspect="1"/>
          </p:cNvPicPr>
          <p:nvPr/>
        </p:nvPicPr>
        <p:blipFill rotWithShape="1">
          <a:blip r:embed="rId2">
            <a:extLst>
              <a:ext uri="{28A0092B-C50C-407E-A947-70E740481C1C}">
                <a14:useLocalDpi xmlns:a14="http://schemas.microsoft.com/office/drawing/2010/main" val="0"/>
              </a:ext>
            </a:extLst>
          </a:blip>
          <a:srcRect t="1295" r="2" b="28170"/>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22937680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396781C-32A1-4FDA-A83B-A7FF8C1B1E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Рисунок 6" descr="Зображення, що містить Обличчя людини, особа, одежа, усмішка&#10;&#10;Автоматично згенерований опис">
            <a:extLst>
              <a:ext uri="{FF2B5EF4-FFF2-40B4-BE49-F238E27FC236}">
                <a16:creationId xmlns:a16="http://schemas.microsoft.com/office/drawing/2014/main" id="{AC7088BF-4B95-2073-7024-EB1F4D5643FE}"/>
              </a:ext>
            </a:extLst>
          </p:cNvPr>
          <p:cNvPicPr>
            <a:picLocks noChangeAspect="1"/>
          </p:cNvPicPr>
          <p:nvPr/>
        </p:nvPicPr>
        <p:blipFill rotWithShape="1">
          <a:blip r:embed="rId2">
            <a:extLst>
              <a:ext uri="{28A0092B-C50C-407E-A947-70E740481C1C}">
                <a14:useLocalDpi xmlns:a14="http://schemas.microsoft.com/office/drawing/2010/main" val="0"/>
              </a:ext>
            </a:extLst>
          </a:blip>
          <a:srcRect l="3336" r="2627"/>
          <a:stretch/>
        </p:blipFill>
        <p:spPr>
          <a:xfrm>
            <a:off x="20" y="10"/>
            <a:ext cx="4546582" cy="6857990"/>
          </a:xfrm>
          <a:custGeom>
            <a:avLst/>
            <a:gdLst/>
            <a:ahLst/>
            <a:cxnLst/>
            <a:rect l="l" t="t" r="r" b="b"/>
            <a:pathLst>
              <a:path w="4546602" h="6858000">
                <a:moveTo>
                  <a:pt x="4221600" y="6662544"/>
                </a:moveTo>
                <a:lnTo>
                  <a:pt x="4210150" y="6683027"/>
                </a:lnTo>
                <a:lnTo>
                  <a:pt x="4207002" y="6702976"/>
                </a:lnTo>
                <a:lnTo>
                  <a:pt x="4207002" y="6702977"/>
                </a:lnTo>
                <a:cubicBezTo>
                  <a:pt x="4207407" y="6716169"/>
                  <a:pt x="4212552" y="6729219"/>
                  <a:pt x="4220838" y="6742553"/>
                </a:cubicBezTo>
                <a:lnTo>
                  <a:pt x="4220839" y="6742555"/>
                </a:lnTo>
                <a:lnTo>
                  <a:pt x="4240316" y="6812062"/>
                </a:lnTo>
                <a:lnTo>
                  <a:pt x="4235543" y="6776800"/>
                </a:lnTo>
                <a:lnTo>
                  <a:pt x="4220839" y="6742555"/>
                </a:lnTo>
                <a:lnTo>
                  <a:pt x="4220838" y="6742552"/>
                </a:lnTo>
                <a:lnTo>
                  <a:pt x="4207002" y="6702976"/>
                </a:lnTo>
                <a:close/>
                <a:moveTo>
                  <a:pt x="4189594" y="6564620"/>
                </a:moveTo>
                <a:lnTo>
                  <a:pt x="4189594" y="6564621"/>
                </a:lnTo>
                <a:cubicBezTo>
                  <a:pt x="4199883" y="6575479"/>
                  <a:pt x="4205977" y="6582147"/>
                  <a:pt x="4212073" y="6588626"/>
                </a:cubicBezTo>
                <a:lnTo>
                  <a:pt x="4228695" y="6625225"/>
                </a:lnTo>
                <a:lnTo>
                  <a:pt x="4221601" y="6662541"/>
                </a:lnTo>
                <a:lnTo>
                  <a:pt x="4221600" y="6662541"/>
                </a:lnTo>
                <a:lnTo>
                  <a:pt x="4221600" y="6662542"/>
                </a:lnTo>
                <a:lnTo>
                  <a:pt x="4221601" y="6662541"/>
                </a:lnTo>
                <a:lnTo>
                  <a:pt x="4228684" y="6645552"/>
                </a:lnTo>
                <a:lnTo>
                  <a:pt x="4228695" y="6625225"/>
                </a:lnTo>
                <a:lnTo>
                  <a:pt x="4228695" y="6625224"/>
                </a:lnTo>
                <a:cubicBezTo>
                  <a:pt x="4226599" y="6611342"/>
                  <a:pt x="4220551" y="6597578"/>
                  <a:pt x="4212073" y="6588625"/>
                </a:cubicBezTo>
                <a:close/>
                <a:moveTo>
                  <a:pt x="4269915" y="6438981"/>
                </a:moveTo>
                <a:lnTo>
                  <a:pt x="4249984" y="6463840"/>
                </a:lnTo>
                <a:lnTo>
                  <a:pt x="4249982" y="6463849"/>
                </a:lnTo>
                <a:lnTo>
                  <a:pt x="4236188" y="6513012"/>
                </a:lnTo>
                <a:lnTo>
                  <a:pt x="4217381" y="6546194"/>
                </a:lnTo>
                <a:lnTo>
                  <a:pt x="4217381" y="6546195"/>
                </a:lnTo>
                <a:lnTo>
                  <a:pt x="4233719" y="6521804"/>
                </a:lnTo>
                <a:lnTo>
                  <a:pt x="4236188" y="6513012"/>
                </a:lnTo>
                <a:lnTo>
                  <a:pt x="4238998" y="6508052"/>
                </a:lnTo>
                <a:lnTo>
                  <a:pt x="4249982" y="6463849"/>
                </a:lnTo>
                <a:lnTo>
                  <a:pt x="4249984" y="6463841"/>
                </a:lnTo>
                <a:cubicBezTo>
                  <a:pt x="4252937" y="6451650"/>
                  <a:pt x="4260413" y="6444077"/>
                  <a:pt x="4269915" y="6438981"/>
                </a:cubicBezTo>
                <a:close/>
                <a:moveTo>
                  <a:pt x="4355914" y="6364769"/>
                </a:moveTo>
                <a:lnTo>
                  <a:pt x="4354607" y="6387910"/>
                </a:lnTo>
                <a:lnTo>
                  <a:pt x="4351952" y="6393385"/>
                </a:lnTo>
                <a:lnTo>
                  <a:pt x="4345189" y="6407332"/>
                </a:lnTo>
                <a:lnTo>
                  <a:pt x="4345189" y="6407333"/>
                </a:lnTo>
                <a:lnTo>
                  <a:pt x="4351952" y="6393385"/>
                </a:lnTo>
                <a:lnTo>
                  <a:pt x="4354608" y="6387910"/>
                </a:lnTo>
                <a:close/>
                <a:moveTo>
                  <a:pt x="4116820" y="4221391"/>
                </a:moveTo>
                <a:lnTo>
                  <a:pt x="4116820" y="4221392"/>
                </a:lnTo>
                <a:cubicBezTo>
                  <a:pt x="4117582" y="4232061"/>
                  <a:pt x="4117772" y="4243873"/>
                  <a:pt x="4122536" y="4253015"/>
                </a:cubicBezTo>
                <a:cubicBezTo>
                  <a:pt x="4134729" y="4277402"/>
                  <a:pt x="4150349" y="4300071"/>
                  <a:pt x="4162352" y="4324646"/>
                </a:cubicBezTo>
                <a:lnTo>
                  <a:pt x="4171306" y="4363891"/>
                </a:lnTo>
                <a:lnTo>
                  <a:pt x="4170544" y="4482004"/>
                </a:lnTo>
                <a:cubicBezTo>
                  <a:pt x="4167876" y="4546776"/>
                  <a:pt x="4167304" y="4612500"/>
                  <a:pt x="4110534" y="4659174"/>
                </a:cubicBezTo>
                <a:cubicBezTo>
                  <a:pt x="4105962" y="4662986"/>
                  <a:pt x="4103294" y="4671176"/>
                  <a:pt x="4102532" y="4677655"/>
                </a:cubicBezTo>
                <a:cubicBezTo>
                  <a:pt x="4098913" y="4707564"/>
                  <a:pt x="4098531" y="4738235"/>
                  <a:pt x="4092625" y="4767764"/>
                </a:cubicBezTo>
                <a:cubicBezTo>
                  <a:pt x="4090244" y="4779575"/>
                  <a:pt x="4089435" y="4790386"/>
                  <a:pt x="4091316" y="4800483"/>
                </a:cubicBezTo>
                <a:lnTo>
                  <a:pt x="4091316" y="4800484"/>
                </a:lnTo>
                <a:cubicBezTo>
                  <a:pt x="4093197" y="4810581"/>
                  <a:pt x="4097770" y="4819964"/>
                  <a:pt x="4106152" y="4828917"/>
                </a:cubicBezTo>
                <a:lnTo>
                  <a:pt x="4128333" y="4863343"/>
                </a:lnTo>
                <a:lnTo>
                  <a:pt x="4135862" y="4889275"/>
                </a:lnTo>
                <a:lnTo>
                  <a:pt x="4134157" y="4912168"/>
                </a:lnTo>
                <a:cubicBezTo>
                  <a:pt x="4132442" y="4919978"/>
                  <a:pt x="4132085" y="4927122"/>
                  <a:pt x="4132755" y="4933805"/>
                </a:cubicBezTo>
                <a:lnTo>
                  <a:pt x="4132755" y="4933806"/>
                </a:lnTo>
                <a:lnTo>
                  <a:pt x="4132757" y="4933810"/>
                </a:lnTo>
                <a:lnTo>
                  <a:pt x="4137514" y="4952673"/>
                </a:lnTo>
                <a:lnTo>
                  <a:pt x="4140307" y="4957453"/>
                </a:lnTo>
                <a:lnTo>
                  <a:pt x="4141585" y="4961456"/>
                </a:lnTo>
                <a:cubicBezTo>
                  <a:pt x="4146096" y="4970097"/>
                  <a:pt x="4151802" y="4978393"/>
                  <a:pt x="4157589" y="4987038"/>
                </a:cubicBezTo>
                <a:cubicBezTo>
                  <a:pt x="4168828" y="5003802"/>
                  <a:pt x="4182926" y="5022853"/>
                  <a:pt x="4184068" y="5041522"/>
                </a:cubicBezTo>
                <a:cubicBezTo>
                  <a:pt x="4184687" y="5052096"/>
                  <a:pt x="4187605" y="5062300"/>
                  <a:pt x="4191284" y="5072376"/>
                </a:cubicBezTo>
                <a:lnTo>
                  <a:pt x="4197188" y="5087444"/>
                </a:lnTo>
                <a:lnTo>
                  <a:pt x="4210215" y="5133220"/>
                </a:lnTo>
                <a:lnTo>
                  <a:pt x="4210217" y="5133225"/>
                </a:lnTo>
                <a:lnTo>
                  <a:pt x="4203501" y="5166113"/>
                </a:lnTo>
                <a:lnTo>
                  <a:pt x="4203501" y="5166114"/>
                </a:lnTo>
                <a:cubicBezTo>
                  <a:pt x="4202739" y="5167638"/>
                  <a:pt x="4203311" y="5169781"/>
                  <a:pt x="4204192" y="5172091"/>
                </a:cubicBezTo>
                <a:lnTo>
                  <a:pt x="4206739" y="5179068"/>
                </a:lnTo>
                <a:lnTo>
                  <a:pt x="4206573" y="5229433"/>
                </a:lnTo>
                <a:lnTo>
                  <a:pt x="4196024" y="5248936"/>
                </a:lnTo>
                <a:lnTo>
                  <a:pt x="4183116" y="5272796"/>
                </a:lnTo>
                <a:cubicBezTo>
                  <a:pt x="4171471" y="5285441"/>
                  <a:pt x="4163765" y="5298595"/>
                  <a:pt x="4159213" y="5312288"/>
                </a:cubicBezTo>
                <a:lnTo>
                  <a:pt x="4158157" y="5321350"/>
                </a:lnTo>
                <a:lnTo>
                  <a:pt x="4155683" y="5326163"/>
                </a:lnTo>
                <a:lnTo>
                  <a:pt x="4154237" y="5355014"/>
                </a:lnTo>
                <a:lnTo>
                  <a:pt x="4154237" y="5355015"/>
                </a:lnTo>
                <a:cubicBezTo>
                  <a:pt x="4154886" y="5364883"/>
                  <a:pt x="4156589" y="5375003"/>
                  <a:pt x="4159113" y="5385385"/>
                </a:cubicBezTo>
                <a:cubicBezTo>
                  <a:pt x="4162352" y="5398722"/>
                  <a:pt x="4164638" y="5412058"/>
                  <a:pt x="4167304" y="5425583"/>
                </a:cubicBezTo>
                <a:cubicBezTo>
                  <a:pt x="4171114" y="5443871"/>
                  <a:pt x="4175116" y="5462352"/>
                  <a:pt x="4178926" y="5480638"/>
                </a:cubicBezTo>
                <a:lnTo>
                  <a:pt x="4183450" y="5507668"/>
                </a:lnTo>
                <a:lnTo>
                  <a:pt x="4172831" y="5531692"/>
                </a:lnTo>
                <a:lnTo>
                  <a:pt x="4172830" y="5531693"/>
                </a:lnTo>
                <a:cubicBezTo>
                  <a:pt x="4165781" y="5537600"/>
                  <a:pt x="4162589" y="5542649"/>
                  <a:pt x="4162685" y="5547578"/>
                </a:cubicBezTo>
                <a:lnTo>
                  <a:pt x="4162685" y="5547579"/>
                </a:lnTo>
                <a:cubicBezTo>
                  <a:pt x="4162780" y="5552508"/>
                  <a:pt x="4166162" y="5557318"/>
                  <a:pt x="4172258" y="5562747"/>
                </a:cubicBezTo>
                <a:cubicBezTo>
                  <a:pt x="4214932" y="5600468"/>
                  <a:pt x="4241603" y="5646190"/>
                  <a:pt x="4243506" y="5704484"/>
                </a:cubicBezTo>
                <a:cubicBezTo>
                  <a:pt x="4243888" y="5716486"/>
                  <a:pt x="4246554" y="5728679"/>
                  <a:pt x="4249412" y="5740489"/>
                </a:cubicBezTo>
                <a:cubicBezTo>
                  <a:pt x="4251127" y="5747729"/>
                  <a:pt x="4253033" y="5756494"/>
                  <a:pt x="4258177" y="5760874"/>
                </a:cubicBezTo>
                <a:cubicBezTo>
                  <a:pt x="4297420" y="5794975"/>
                  <a:pt x="4324663" y="5837458"/>
                  <a:pt x="4346573" y="5883752"/>
                </a:cubicBezTo>
                <a:lnTo>
                  <a:pt x="4346575" y="5883756"/>
                </a:lnTo>
                <a:lnTo>
                  <a:pt x="4364477" y="5935946"/>
                </a:lnTo>
                <a:lnTo>
                  <a:pt x="4364478" y="5935950"/>
                </a:lnTo>
                <a:lnTo>
                  <a:pt x="4360859" y="5993290"/>
                </a:lnTo>
                <a:lnTo>
                  <a:pt x="4360858" y="5993291"/>
                </a:lnTo>
                <a:cubicBezTo>
                  <a:pt x="4359717" y="6004531"/>
                  <a:pt x="4359906" y="6017485"/>
                  <a:pt x="4354382" y="6026440"/>
                </a:cubicBezTo>
                <a:cubicBezTo>
                  <a:pt x="4337045" y="6054825"/>
                  <a:pt x="4318377" y="6082258"/>
                  <a:pt x="4298182" y="6108738"/>
                </a:cubicBezTo>
                <a:cubicBezTo>
                  <a:pt x="4289514" y="6120074"/>
                  <a:pt x="4284561" y="6126884"/>
                  <a:pt x="4284490" y="6133314"/>
                </a:cubicBezTo>
                <a:lnTo>
                  <a:pt x="4284490" y="6133315"/>
                </a:lnTo>
                <a:lnTo>
                  <a:pt x="4288190" y="6143190"/>
                </a:lnTo>
                <a:lnTo>
                  <a:pt x="4300086" y="6155600"/>
                </a:lnTo>
                <a:lnTo>
                  <a:pt x="4300088" y="6155603"/>
                </a:lnTo>
                <a:cubicBezTo>
                  <a:pt x="4322377" y="6175798"/>
                  <a:pt x="4333998" y="6200945"/>
                  <a:pt x="4338759" y="6228757"/>
                </a:cubicBezTo>
                <a:lnTo>
                  <a:pt x="4356096" y="6361540"/>
                </a:lnTo>
                <a:lnTo>
                  <a:pt x="4356096" y="6361539"/>
                </a:lnTo>
                <a:cubicBezTo>
                  <a:pt x="4352476" y="6317151"/>
                  <a:pt x="4346190" y="6272764"/>
                  <a:pt x="4338759" y="6228756"/>
                </a:cubicBezTo>
                <a:cubicBezTo>
                  <a:pt x="4333998" y="6200944"/>
                  <a:pt x="4322377" y="6175797"/>
                  <a:pt x="4300088" y="6155602"/>
                </a:cubicBezTo>
                <a:lnTo>
                  <a:pt x="4300086" y="6155600"/>
                </a:lnTo>
                <a:lnTo>
                  <a:pt x="4284490" y="6133315"/>
                </a:lnTo>
                <a:lnTo>
                  <a:pt x="4298182" y="6108739"/>
                </a:lnTo>
                <a:cubicBezTo>
                  <a:pt x="4318377" y="6082259"/>
                  <a:pt x="4337045" y="6054826"/>
                  <a:pt x="4354382" y="6026441"/>
                </a:cubicBezTo>
                <a:cubicBezTo>
                  <a:pt x="4359906" y="6017486"/>
                  <a:pt x="4359717" y="6004532"/>
                  <a:pt x="4360858" y="5993292"/>
                </a:cubicBezTo>
                <a:lnTo>
                  <a:pt x="4360859" y="5993290"/>
                </a:lnTo>
                <a:lnTo>
                  <a:pt x="4364311" y="5964477"/>
                </a:lnTo>
                <a:lnTo>
                  <a:pt x="4364478" y="5935950"/>
                </a:lnTo>
                <a:lnTo>
                  <a:pt x="4364478" y="5935949"/>
                </a:lnTo>
                <a:lnTo>
                  <a:pt x="4364477" y="5935946"/>
                </a:lnTo>
                <a:lnTo>
                  <a:pt x="4357598" y="5909351"/>
                </a:lnTo>
                <a:lnTo>
                  <a:pt x="4346575" y="5883756"/>
                </a:lnTo>
                <a:lnTo>
                  <a:pt x="4346573" y="5883751"/>
                </a:lnTo>
                <a:cubicBezTo>
                  <a:pt x="4324663" y="5837457"/>
                  <a:pt x="4297420" y="5794974"/>
                  <a:pt x="4258177" y="5760873"/>
                </a:cubicBezTo>
                <a:cubicBezTo>
                  <a:pt x="4253033" y="5756493"/>
                  <a:pt x="4251127" y="5747728"/>
                  <a:pt x="4249412" y="5740488"/>
                </a:cubicBezTo>
                <a:cubicBezTo>
                  <a:pt x="4246554" y="5728678"/>
                  <a:pt x="4243888" y="5716485"/>
                  <a:pt x="4243506" y="5704483"/>
                </a:cubicBezTo>
                <a:cubicBezTo>
                  <a:pt x="4241603" y="5646189"/>
                  <a:pt x="4214932" y="5600467"/>
                  <a:pt x="4172258" y="5562746"/>
                </a:cubicBezTo>
                <a:lnTo>
                  <a:pt x="4162685" y="5547578"/>
                </a:lnTo>
                <a:lnTo>
                  <a:pt x="4172830" y="5531694"/>
                </a:lnTo>
                <a:lnTo>
                  <a:pt x="4172831" y="5531692"/>
                </a:lnTo>
                <a:lnTo>
                  <a:pt x="4181230" y="5520422"/>
                </a:lnTo>
                <a:lnTo>
                  <a:pt x="4183450" y="5507668"/>
                </a:lnTo>
                <a:lnTo>
                  <a:pt x="4183450" y="5507667"/>
                </a:lnTo>
                <a:cubicBezTo>
                  <a:pt x="4183403" y="5498832"/>
                  <a:pt x="4180831" y="5489497"/>
                  <a:pt x="4178926" y="5480637"/>
                </a:cubicBezTo>
                <a:cubicBezTo>
                  <a:pt x="4175116" y="5462351"/>
                  <a:pt x="4171114" y="5443870"/>
                  <a:pt x="4167304" y="5425582"/>
                </a:cubicBezTo>
                <a:cubicBezTo>
                  <a:pt x="4164638" y="5412057"/>
                  <a:pt x="4162352" y="5398721"/>
                  <a:pt x="4159113" y="5385384"/>
                </a:cubicBezTo>
                <a:lnTo>
                  <a:pt x="4154237" y="5355014"/>
                </a:lnTo>
                <a:lnTo>
                  <a:pt x="4158157" y="5321350"/>
                </a:lnTo>
                <a:lnTo>
                  <a:pt x="4183116" y="5272797"/>
                </a:lnTo>
                <a:lnTo>
                  <a:pt x="4196024" y="5248936"/>
                </a:lnTo>
                <a:lnTo>
                  <a:pt x="4206573" y="5229434"/>
                </a:lnTo>
                <a:cubicBezTo>
                  <a:pt x="4210407" y="5213598"/>
                  <a:pt x="4210359" y="5196595"/>
                  <a:pt x="4206739" y="5179068"/>
                </a:cubicBezTo>
                <a:lnTo>
                  <a:pt x="4206739" y="5179067"/>
                </a:lnTo>
                <a:cubicBezTo>
                  <a:pt x="4206263" y="5176876"/>
                  <a:pt x="4205074" y="5174400"/>
                  <a:pt x="4204192" y="5172090"/>
                </a:cubicBezTo>
                <a:lnTo>
                  <a:pt x="4203501" y="5166114"/>
                </a:lnTo>
                <a:lnTo>
                  <a:pt x="4210217" y="5133225"/>
                </a:lnTo>
                <a:lnTo>
                  <a:pt x="4210217" y="5133224"/>
                </a:lnTo>
                <a:lnTo>
                  <a:pt x="4210215" y="5133220"/>
                </a:lnTo>
                <a:lnTo>
                  <a:pt x="4203072" y="5102461"/>
                </a:lnTo>
                <a:lnTo>
                  <a:pt x="4197188" y="5087444"/>
                </a:lnTo>
                <a:lnTo>
                  <a:pt x="4197182" y="5087423"/>
                </a:lnTo>
                <a:cubicBezTo>
                  <a:pt x="4191096" y="5072411"/>
                  <a:pt x="4184997" y="5057381"/>
                  <a:pt x="4184068" y="5041521"/>
                </a:cubicBezTo>
                <a:cubicBezTo>
                  <a:pt x="4182926" y="5022852"/>
                  <a:pt x="4168828" y="5003801"/>
                  <a:pt x="4157589" y="4987037"/>
                </a:cubicBezTo>
                <a:lnTo>
                  <a:pt x="4140307" y="4957453"/>
                </a:lnTo>
                <a:lnTo>
                  <a:pt x="4132757" y="4933810"/>
                </a:lnTo>
                <a:lnTo>
                  <a:pt x="4132755" y="4933805"/>
                </a:lnTo>
                <a:lnTo>
                  <a:pt x="4134157" y="4912169"/>
                </a:lnTo>
                <a:cubicBezTo>
                  <a:pt x="4135919" y="4904359"/>
                  <a:pt x="4136431" y="4896714"/>
                  <a:pt x="4135862" y="4889276"/>
                </a:cubicBezTo>
                <a:lnTo>
                  <a:pt x="4135862" y="4889275"/>
                </a:lnTo>
                <a:lnTo>
                  <a:pt x="4131084" y="4867614"/>
                </a:lnTo>
                <a:lnTo>
                  <a:pt x="4128333" y="4863343"/>
                </a:lnTo>
                <a:lnTo>
                  <a:pt x="4126583" y="4857317"/>
                </a:lnTo>
                <a:cubicBezTo>
                  <a:pt x="4121440" y="4847214"/>
                  <a:pt x="4114439" y="4837703"/>
                  <a:pt x="4106152" y="4828916"/>
                </a:cubicBezTo>
                <a:lnTo>
                  <a:pt x="4091316" y="4800483"/>
                </a:lnTo>
                <a:lnTo>
                  <a:pt x="4092625" y="4767765"/>
                </a:lnTo>
                <a:cubicBezTo>
                  <a:pt x="4098531" y="4738236"/>
                  <a:pt x="4098913" y="4707565"/>
                  <a:pt x="4102532" y="4677656"/>
                </a:cubicBezTo>
                <a:cubicBezTo>
                  <a:pt x="4103294" y="4671177"/>
                  <a:pt x="4105962" y="4662987"/>
                  <a:pt x="4110534" y="4659175"/>
                </a:cubicBezTo>
                <a:cubicBezTo>
                  <a:pt x="4167304" y="4612501"/>
                  <a:pt x="4167876" y="4546777"/>
                  <a:pt x="4170544" y="4482005"/>
                </a:cubicBezTo>
                <a:cubicBezTo>
                  <a:pt x="4172258" y="4442762"/>
                  <a:pt x="4172258" y="4403326"/>
                  <a:pt x="4171306" y="4363891"/>
                </a:cubicBezTo>
                <a:lnTo>
                  <a:pt x="4171306" y="4363890"/>
                </a:lnTo>
                <a:cubicBezTo>
                  <a:pt x="4171114" y="4350554"/>
                  <a:pt x="4168066" y="4336457"/>
                  <a:pt x="4162352" y="4324645"/>
                </a:cubicBezTo>
                <a:cubicBezTo>
                  <a:pt x="4150349" y="4300070"/>
                  <a:pt x="4134729" y="4277401"/>
                  <a:pt x="4122536" y="4253014"/>
                </a:cubicBezTo>
                <a:close/>
                <a:moveTo>
                  <a:pt x="4113010" y="4165383"/>
                </a:moveTo>
                <a:lnTo>
                  <a:pt x="4113010" y="4165384"/>
                </a:lnTo>
                <a:lnTo>
                  <a:pt x="4116915" y="4192388"/>
                </a:lnTo>
                <a:lnTo>
                  <a:pt x="4116915" y="4192387"/>
                </a:lnTo>
                <a:cubicBezTo>
                  <a:pt x="4117011" y="4182767"/>
                  <a:pt x="4116439" y="4173480"/>
                  <a:pt x="4113010" y="4165383"/>
                </a:cubicBezTo>
                <a:close/>
                <a:moveTo>
                  <a:pt x="4100628" y="3885338"/>
                </a:moveTo>
                <a:lnTo>
                  <a:pt x="4100628" y="3885339"/>
                </a:lnTo>
                <a:cubicBezTo>
                  <a:pt x="4110344" y="3897722"/>
                  <a:pt x="4117750" y="3910319"/>
                  <a:pt x="4123009" y="3923125"/>
                </a:cubicBezTo>
                <a:lnTo>
                  <a:pt x="4132513" y="3962160"/>
                </a:lnTo>
                <a:lnTo>
                  <a:pt x="4116821" y="4043838"/>
                </a:lnTo>
                <a:lnTo>
                  <a:pt x="4116820" y="4043839"/>
                </a:lnTo>
                <a:cubicBezTo>
                  <a:pt x="4108057" y="4063842"/>
                  <a:pt x="4102675" y="4083702"/>
                  <a:pt x="4101699" y="4103825"/>
                </a:cubicBezTo>
                <a:lnTo>
                  <a:pt x="4101699" y="4103826"/>
                </a:lnTo>
                <a:lnTo>
                  <a:pt x="4103666" y="4134255"/>
                </a:lnTo>
                <a:lnTo>
                  <a:pt x="4113010" y="4165382"/>
                </a:lnTo>
                <a:lnTo>
                  <a:pt x="4101699" y="4103826"/>
                </a:lnTo>
                <a:lnTo>
                  <a:pt x="4116820" y="4043840"/>
                </a:lnTo>
                <a:lnTo>
                  <a:pt x="4116821" y="4043838"/>
                </a:lnTo>
                <a:lnTo>
                  <a:pt x="4130123" y="4002410"/>
                </a:lnTo>
                <a:lnTo>
                  <a:pt x="4132513" y="3962160"/>
                </a:lnTo>
                <a:lnTo>
                  <a:pt x="4132513" y="3962159"/>
                </a:lnTo>
                <a:cubicBezTo>
                  <a:pt x="4130251" y="3935727"/>
                  <a:pt x="4120060" y="3910104"/>
                  <a:pt x="4100628" y="3885338"/>
                </a:cubicBezTo>
                <a:close/>
                <a:moveTo>
                  <a:pt x="4115391" y="3670561"/>
                </a:moveTo>
                <a:lnTo>
                  <a:pt x="4117820" y="3680164"/>
                </a:lnTo>
                <a:lnTo>
                  <a:pt x="4113772" y="3734837"/>
                </a:lnTo>
                <a:lnTo>
                  <a:pt x="4113772" y="3734838"/>
                </a:lnTo>
                <a:cubicBezTo>
                  <a:pt x="4112820" y="3741316"/>
                  <a:pt x="4111486" y="3749126"/>
                  <a:pt x="4114154" y="3754653"/>
                </a:cubicBezTo>
                <a:lnTo>
                  <a:pt x="4120511" y="3789776"/>
                </a:lnTo>
                <a:lnTo>
                  <a:pt x="4105580" y="3822472"/>
                </a:lnTo>
                <a:cubicBezTo>
                  <a:pt x="4098532" y="3831902"/>
                  <a:pt x="4092912" y="3842046"/>
                  <a:pt x="4091245" y="3852619"/>
                </a:cubicBezTo>
                <a:lnTo>
                  <a:pt x="4091245" y="3852620"/>
                </a:lnTo>
                <a:lnTo>
                  <a:pt x="4092025" y="3868764"/>
                </a:lnTo>
                <a:lnTo>
                  <a:pt x="4100628" y="3885337"/>
                </a:lnTo>
                <a:lnTo>
                  <a:pt x="4091245" y="3852620"/>
                </a:lnTo>
                <a:lnTo>
                  <a:pt x="4105580" y="3822473"/>
                </a:lnTo>
                <a:cubicBezTo>
                  <a:pt x="4113772" y="3811614"/>
                  <a:pt x="4118916" y="3800897"/>
                  <a:pt x="4120511" y="3789777"/>
                </a:cubicBezTo>
                <a:lnTo>
                  <a:pt x="4120511" y="3789776"/>
                </a:lnTo>
                <a:cubicBezTo>
                  <a:pt x="4122107" y="3778655"/>
                  <a:pt x="4120154" y="3767130"/>
                  <a:pt x="4114154" y="3754652"/>
                </a:cubicBezTo>
                <a:lnTo>
                  <a:pt x="4113772" y="3734838"/>
                </a:lnTo>
                <a:lnTo>
                  <a:pt x="4117820" y="3680164"/>
                </a:lnTo>
                <a:lnTo>
                  <a:pt x="4117820" y="3680163"/>
                </a:lnTo>
                <a:close/>
                <a:moveTo>
                  <a:pt x="4185711" y="2836172"/>
                </a:moveTo>
                <a:lnTo>
                  <a:pt x="4177020" y="2848793"/>
                </a:lnTo>
                <a:cubicBezTo>
                  <a:pt x="4172020" y="2865010"/>
                  <a:pt x="4166162" y="2881307"/>
                  <a:pt x="4161416" y="2897785"/>
                </a:cubicBezTo>
                <a:lnTo>
                  <a:pt x="4160387" y="2903551"/>
                </a:lnTo>
                <a:lnTo>
                  <a:pt x="4157113" y="2914328"/>
                </a:lnTo>
                <a:lnTo>
                  <a:pt x="4152482" y="2947859"/>
                </a:lnTo>
                <a:lnTo>
                  <a:pt x="4152481" y="2947862"/>
                </a:lnTo>
                <a:lnTo>
                  <a:pt x="4152481" y="2947863"/>
                </a:lnTo>
                <a:cubicBezTo>
                  <a:pt x="4152112" y="2959157"/>
                  <a:pt x="4153112" y="2970576"/>
                  <a:pt x="4156065" y="2982149"/>
                </a:cubicBezTo>
                <a:lnTo>
                  <a:pt x="4167758" y="3077402"/>
                </a:lnTo>
                <a:lnTo>
                  <a:pt x="4155303" y="3172654"/>
                </a:lnTo>
                <a:cubicBezTo>
                  <a:pt x="4129394" y="3276480"/>
                  <a:pt x="4101962" y="3380305"/>
                  <a:pt x="4107676" y="3489467"/>
                </a:cubicBezTo>
                <a:cubicBezTo>
                  <a:pt x="4108628" y="3507563"/>
                  <a:pt x="4097007" y="3529090"/>
                  <a:pt x="4085577" y="3544713"/>
                </a:cubicBezTo>
                <a:cubicBezTo>
                  <a:pt x="4074719" y="3559668"/>
                  <a:pt x="4068860" y="3566811"/>
                  <a:pt x="4067955" y="3574408"/>
                </a:cubicBezTo>
                <a:lnTo>
                  <a:pt x="4067956" y="3574408"/>
                </a:lnTo>
                <a:lnTo>
                  <a:pt x="4067955" y="3574409"/>
                </a:lnTo>
                <a:cubicBezTo>
                  <a:pt x="4067050" y="3582005"/>
                  <a:pt x="4071099" y="3590054"/>
                  <a:pt x="4080053" y="3606818"/>
                </a:cubicBezTo>
                <a:cubicBezTo>
                  <a:pt x="4084435" y="3614820"/>
                  <a:pt x="4087101" y="3624726"/>
                  <a:pt x="4093579" y="3630633"/>
                </a:cubicBezTo>
                <a:lnTo>
                  <a:pt x="4109452" y="3651926"/>
                </a:lnTo>
                <a:lnTo>
                  <a:pt x="4093579" y="3630632"/>
                </a:lnTo>
                <a:cubicBezTo>
                  <a:pt x="4087101" y="3624725"/>
                  <a:pt x="4084435" y="3614819"/>
                  <a:pt x="4080053" y="3606817"/>
                </a:cubicBezTo>
                <a:cubicBezTo>
                  <a:pt x="4075576" y="3598435"/>
                  <a:pt x="4072325" y="3592232"/>
                  <a:pt x="4070307" y="3587174"/>
                </a:cubicBezTo>
                <a:lnTo>
                  <a:pt x="4067956" y="3574408"/>
                </a:lnTo>
                <a:lnTo>
                  <a:pt x="4073034" y="3562321"/>
                </a:lnTo>
                <a:cubicBezTo>
                  <a:pt x="4075969" y="3557716"/>
                  <a:pt x="4080148" y="3552191"/>
                  <a:pt x="4085577" y="3544714"/>
                </a:cubicBezTo>
                <a:cubicBezTo>
                  <a:pt x="4097007" y="3529091"/>
                  <a:pt x="4108628" y="3507564"/>
                  <a:pt x="4107676" y="3489468"/>
                </a:cubicBezTo>
                <a:cubicBezTo>
                  <a:pt x="4101962" y="3380306"/>
                  <a:pt x="4129394" y="3276481"/>
                  <a:pt x="4155303" y="3172655"/>
                </a:cubicBezTo>
                <a:cubicBezTo>
                  <a:pt x="4163305" y="3140650"/>
                  <a:pt x="4167543" y="3109026"/>
                  <a:pt x="4167758" y="3077402"/>
                </a:cubicBezTo>
                <a:lnTo>
                  <a:pt x="4167758" y="3077401"/>
                </a:lnTo>
                <a:cubicBezTo>
                  <a:pt x="4167972" y="3045777"/>
                  <a:pt x="4164162" y="3014153"/>
                  <a:pt x="4156065" y="2982148"/>
                </a:cubicBezTo>
                <a:lnTo>
                  <a:pt x="4152481" y="2947863"/>
                </a:lnTo>
                <a:lnTo>
                  <a:pt x="4152482" y="2947859"/>
                </a:lnTo>
                <a:lnTo>
                  <a:pt x="4160387" y="2903551"/>
                </a:lnTo>
                <a:lnTo>
                  <a:pt x="4177020" y="2848794"/>
                </a:lnTo>
                <a:cubicBezTo>
                  <a:pt x="4178353" y="2844317"/>
                  <a:pt x="4181639" y="2839983"/>
                  <a:pt x="4185711" y="2836173"/>
                </a:cubicBezTo>
                <a:close/>
                <a:moveTo>
                  <a:pt x="3701225" y="1508458"/>
                </a:moveTo>
                <a:lnTo>
                  <a:pt x="3673131" y="1596214"/>
                </a:lnTo>
                <a:cubicBezTo>
                  <a:pt x="3670654" y="1604979"/>
                  <a:pt x="3672179" y="1615837"/>
                  <a:pt x="3675036" y="1624981"/>
                </a:cubicBezTo>
                <a:cubicBezTo>
                  <a:pt x="3684752" y="1656224"/>
                  <a:pt x="3709137" y="1676037"/>
                  <a:pt x="3731617" y="1697754"/>
                </a:cubicBezTo>
                <a:cubicBezTo>
                  <a:pt x="3741524" y="1707280"/>
                  <a:pt x="3748572" y="1720424"/>
                  <a:pt x="3754286" y="1733189"/>
                </a:cubicBezTo>
                <a:cubicBezTo>
                  <a:pt x="3768957" y="1766336"/>
                  <a:pt x="3782101" y="1800247"/>
                  <a:pt x="3796007" y="1833776"/>
                </a:cubicBezTo>
                <a:cubicBezTo>
                  <a:pt x="3797341" y="1837014"/>
                  <a:pt x="3800770" y="1839680"/>
                  <a:pt x="3803628" y="1842159"/>
                </a:cubicBezTo>
                <a:cubicBezTo>
                  <a:pt x="3833729" y="1866923"/>
                  <a:pt x="3864018" y="1891498"/>
                  <a:pt x="3894119" y="1916455"/>
                </a:cubicBezTo>
                <a:cubicBezTo>
                  <a:pt x="3899833" y="1921217"/>
                  <a:pt x="3904025" y="1928077"/>
                  <a:pt x="3909549" y="1933220"/>
                </a:cubicBezTo>
                <a:cubicBezTo>
                  <a:pt x="3917169" y="1940460"/>
                  <a:pt x="3924410" y="1949604"/>
                  <a:pt x="3933554" y="1953414"/>
                </a:cubicBezTo>
                <a:cubicBezTo>
                  <a:pt x="3962319" y="1965225"/>
                  <a:pt x="3974703" y="1987895"/>
                  <a:pt x="3980037" y="2016470"/>
                </a:cubicBezTo>
                <a:cubicBezTo>
                  <a:pt x="3984990" y="2042571"/>
                  <a:pt x="3989182" y="2068670"/>
                  <a:pt x="3994896" y="2094579"/>
                </a:cubicBezTo>
                <a:cubicBezTo>
                  <a:pt x="4001754" y="2126202"/>
                  <a:pt x="4009184" y="2157637"/>
                  <a:pt x="4017567" y="2188880"/>
                </a:cubicBezTo>
                <a:cubicBezTo>
                  <a:pt x="4021187" y="2202405"/>
                  <a:pt x="4025377" y="2216693"/>
                  <a:pt x="4032807" y="2228315"/>
                </a:cubicBezTo>
                <a:cubicBezTo>
                  <a:pt x="4053382" y="2260891"/>
                  <a:pt x="4067288" y="2295754"/>
                  <a:pt x="4061764" y="2334045"/>
                </a:cubicBezTo>
                <a:cubicBezTo>
                  <a:pt x="4057382" y="2364716"/>
                  <a:pt x="4068622" y="2390435"/>
                  <a:pt x="4086149" y="2409486"/>
                </a:cubicBezTo>
                <a:cubicBezTo>
                  <a:pt x="4094103" y="2418155"/>
                  <a:pt x="4099616" y="2426977"/>
                  <a:pt x="4103250" y="2435913"/>
                </a:cubicBezTo>
                <a:lnTo>
                  <a:pt x="4109081" y="2463018"/>
                </a:lnTo>
                <a:lnTo>
                  <a:pt x="4109080" y="2463031"/>
                </a:lnTo>
                <a:lnTo>
                  <a:pt x="4100439" y="2518262"/>
                </a:lnTo>
                <a:lnTo>
                  <a:pt x="4100438" y="2518264"/>
                </a:lnTo>
                <a:cubicBezTo>
                  <a:pt x="4097771" y="2527790"/>
                  <a:pt x="4096627" y="2536458"/>
                  <a:pt x="4096794" y="2545006"/>
                </a:cubicBezTo>
                <a:lnTo>
                  <a:pt x="4096794" y="2545007"/>
                </a:lnTo>
                <a:cubicBezTo>
                  <a:pt x="4096960" y="2553556"/>
                  <a:pt x="4098437" y="2561986"/>
                  <a:pt x="4101008" y="2571035"/>
                </a:cubicBezTo>
                <a:cubicBezTo>
                  <a:pt x="4113010" y="2612946"/>
                  <a:pt x="4145587" y="2640951"/>
                  <a:pt x="4174162" y="2668002"/>
                </a:cubicBezTo>
                <a:cubicBezTo>
                  <a:pt x="4198547" y="2691055"/>
                  <a:pt x="4212264" y="2716964"/>
                  <a:pt x="4222552" y="2745349"/>
                </a:cubicBezTo>
                <a:lnTo>
                  <a:pt x="4222553" y="2745352"/>
                </a:lnTo>
                <a:lnTo>
                  <a:pt x="4228473" y="2778006"/>
                </a:lnTo>
                <a:lnTo>
                  <a:pt x="4228053" y="2785440"/>
                </a:lnTo>
                <a:lnTo>
                  <a:pt x="4217974" y="2811780"/>
                </a:lnTo>
                <a:lnTo>
                  <a:pt x="4217970" y="2811787"/>
                </a:lnTo>
                <a:lnTo>
                  <a:pt x="4217971" y="2811787"/>
                </a:lnTo>
                <a:lnTo>
                  <a:pt x="4217974" y="2811780"/>
                </a:lnTo>
                <a:lnTo>
                  <a:pt x="4227624" y="2793023"/>
                </a:lnTo>
                <a:lnTo>
                  <a:pt x="4228053" y="2785440"/>
                </a:lnTo>
                <a:lnTo>
                  <a:pt x="4229253" y="2782305"/>
                </a:lnTo>
                <a:lnTo>
                  <a:pt x="4228473" y="2778006"/>
                </a:lnTo>
                <a:lnTo>
                  <a:pt x="4228883" y="2770757"/>
                </a:lnTo>
                <a:lnTo>
                  <a:pt x="4222553" y="2745352"/>
                </a:lnTo>
                <a:lnTo>
                  <a:pt x="4222552" y="2745348"/>
                </a:lnTo>
                <a:cubicBezTo>
                  <a:pt x="4212264" y="2716963"/>
                  <a:pt x="4198547" y="2691054"/>
                  <a:pt x="4174162" y="2668001"/>
                </a:cubicBezTo>
                <a:cubicBezTo>
                  <a:pt x="4145587" y="2640950"/>
                  <a:pt x="4113010" y="2612945"/>
                  <a:pt x="4101008" y="2571034"/>
                </a:cubicBezTo>
                <a:lnTo>
                  <a:pt x="4096794" y="2545007"/>
                </a:lnTo>
                <a:lnTo>
                  <a:pt x="4100438" y="2518265"/>
                </a:lnTo>
                <a:lnTo>
                  <a:pt x="4100439" y="2518262"/>
                </a:lnTo>
                <a:lnTo>
                  <a:pt x="4107019" y="2490551"/>
                </a:lnTo>
                <a:lnTo>
                  <a:pt x="4109080" y="2463031"/>
                </a:lnTo>
                <a:lnTo>
                  <a:pt x="4109082" y="2463019"/>
                </a:lnTo>
                <a:lnTo>
                  <a:pt x="4109081" y="2463018"/>
                </a:lnTo>
                <a:lnTo>
                  <a:pt x="4109082" y="2463018"/>
                </a:lnTo>
                <a:cubicBezTo>
                  <a:pt x="4108200" y="2444777"/>
                  <a:pt x="4102057" y="2426822"/>
                  <a:pt x="4086149" y="2409485"/>
                </a:cubicBezTo>
                <a:cubicBezTo>
                  <a:pt x="4068622" y="2390434"/>
                  <a:pt x="4057382" y="2364715"/>
                  <a:pt x="4061764" y="2334044"/>
                </a:cubicBezTo>
                <a:cubicBezTo>
                  <a:pt x="4067288" y="2295753"/>
                  <a:pt x="4053382" y="2260890"/>
                  <a:pt x="4032807" y="2228314"/>
                </a:cubicBezTo>
                <a:cubicBezTo>
                  <a:pt x="4025377" y="2216692"/>
                  <a:pt x="4021187" y="2202404"/>
                  <a:pt x="4017567" y="2188879"/>
                </a:cubicBezTo>
                <a:cubicBezTo>
                  <a:pt x="4009184" y="2157636"/>
                  <a:pt x="4001754" y="2126201"/>
                  <a:pt x="3994896" y="2094578"/>
                </a:cubicBezTo>
                <a:cubicBezTo>
                  <a:pt x="3989182" y="2068669"/>
                  <a:pt x="3984990" y="2042570"/>
                  <a:pt x="3980037" y="2016469"/>
                </a:cubicBezTo>
                <a:cubicBezTo>
                  <a:pt x="3974703" y="1987894"/>
                  <a:pt x="3962319" y="1965224"/>
                  <a:pt x="3933554" y="1953413"/>
                </a:cubicBezTo>
                <a:cubicBezTo>
                  <a:pt x="3924410" y="1949603"/>
                  <a:pt x="3917169" y="1940459"/>
                  <a:pt x="3909549" y="1933219"/>
                </a:cubicBezTo>
                <a:cubicBezTo>
                  <a:pt x="3904025" y="1928076"/>
                  <a:pt x="3899833" y="1921216"/>
                  <a:pt x="3894119" y="1916454"/>
                </a:cubicBezTo>
                <a:cubicBezTo>
                  <a:pt x="3864018" y="1891497"/>
                  <a:pt x="3833729" y="1866922"/>
                  <a:pt x="3803628" y="1842158"/>
                </a:cubicBezTo>
                <a:cubicBezTo>
                  <a:pt x="3800770" y="1839679"/>
                  <a:pt x="3797341" y="1837013"/>
                  <a:pt x="3796007" y="1833775"/>
                </a:cubicBezTo>
                <a:cubicBezTo>
                  <a:pt x="3782101" y="1800246"/>
                  <a:pt x="3768958" y="1766335"/>
                  <a:pt x="3754286" y="1733188"/>
                </a:cubicBezTo>
                <a:cubicBezTo>
                  <a:pt x="3748572" y="1720423"/>
                  <a:pt x="3741524" y="1707279"/>
                  <a:pt x="3731618" y="1697753"/>
                </a:cubicBezTo>
                <a:cubicBezTo>
                  <a:pt x="3709138" y="1676036"/>
                  <a:pt x="3684752" y="1656223"/>
                  <a:pt x="3675036" y="1624980"/>
                </a:cubicBezTo>
                <a:cubicBezTo>
                  <a:pt x="3672180" y="1615836"/>
                  <a:pt x="3670655" y="1604978"/>
                  <a:pt x="3673132" y="1596213"/>
                </a:cubicBezTo>
                <a:close/>
                <a:moveTo>
                  <a:pt x="3719830" y="1459073"/>
                </a:moveTo>
                <a:lnTo>
                  <a:pt x="3719829" y="1459074"/>
                </a:lnTo>
                <a:lnTo>
                  <a:pt x="3710612" y="1481572"/>
                </a:lnTo>
                <a:close/>
                <a:moveTo>
                  <a:pt x="3739023" y="1268758"/>
                </a:moveTo>
                <a:cubicBezTo>
                  <a:pt x="3739475" y="1275402"/>
                  <a:pt x="3741047" y="1281689"/>
                  <a:pt x="3744190" y="1286070"/>
                </a:cubicBezTo>
                <a:cubicBezTo>
                  <a:pt x="3758763" y="1306930"/>
                  <a:pt x="3765003" y="1328553"/>
                  <a:pt x="3766527" y="1350628"/>
                </a:cubicBezTo>
                <a:lnTo>
                  <a:pt x="3760933" y="1413840"/>
                </a:lnTo>
                <a:lnTo>
                  <a:pt x="3766528" y="1350627"/>
                </a:lnTo>
                <a:cubicBezTo>
                  <a:pt x="3765003" y="1328552"/>
                  <a:pt x="3758764" y="1306930"/>
                  <a:pt x="3744190" y="1286069"/>
                </a:cubicBezTo>
                <a:close/>
                <a:moveTo>
                  <a:pt x="3680752" y="773035"/>
                </a:moveTo>
                <a:lnTo>
                  <a:pt x="3680752" y="773036"/>
                </a:lnTo>
                <a:cubicBezTo>
                  <a:pt x="3683038" y="800277"/>
                  <a:pt x="3686276" y="827330"/>
                  <a:pt x="3688752" y="854380"/>
                </a:cubicBezTo>
                <a:cubicBezTo>
                  <a:pt x="3691038" y="878957"/>
                  <a:pt x="3691800" y="903723"/>
                  <a:pt x="3719805" y="915344"/>
                </a:cubicBezTo>
                <a:cubicBezTo>
                  <a:pt x="3724187" y="917060"/>
                  <a:pt x="3727425" y="922774"/>
                  <a:pt x="3730283" y="927156"/>
                </a:cubicBezTo>
                <a:cubicBezTo>
                  <a:pt x="3774291" y="994786"/>
                  <a:pt x="3773147" y="1030981"/>
                  <a:pt x="3726663" y="1097088"/>
                </a:cubicBezTo>
                <a:cubicBezTo>
                  <a:pt x="3721901" y="1103946"/>
                  <a:pt x="3718471" y="1118614"/>
                  <a:pt x="3722281" y="1123186"/>
                </a:cubicBezTo>
                <a:cubicBezTo>
                  <a:pt x="3738093" y="1142618"/>
                  <a:pt x="3745142" y="1162954"/>
                  <a:pt x="3747000" y="1184029"/>
                </a:cubicBezTo>
                <a:cubicBezTo>
                  <a:pt x="3745142" y="1162954"/>
                  <a:pt x="3738094" y="1142617"/>
                  <a:pt x="3722282" y="1123185"/>
                </a:cubicBezTo>
                <a:cubicBezTo>
                  <a:pt x="3718472" y="1118613"/>
                  <a:pt x="3721902" y="1103945"/>
                  <a:pt x="3726664" y="1097087"/>
                </a:cubicBezTo>
                <a:cubicBezTo>
                  <a:pt x="3773148" y="1030980"/>
                  <a:pt x="3774292" y="994785"/>
                  <a:pt x="3730284" y="927155"/>
                </a:cubicBezTo>
                <a:cubicBezTo>
                  <a:pt x="3727426" y="922773"/>
                  <a:pt x="3724188" y="917059"/>
                  <a:pt x="3719806" y="915343"/>
                </a:cubicBezTo>
                <a:cubicBezTo>
                  <a:pt x="3691800" y="903722"/>
                  <a:pt x="3691038" y="878956"/>
                  <a:pt x="3688752" y="854379"/>
                </a:cubicBezTo>
                <a:close/>
                <a:moveTo>
                  <a:pt x="3736153" y="517851"/>
                </a:moveTo>
                <a:lnTo>
                  <a:pt x="3727235" y="556048"/>
                </a:lnTo>
                <a:cubicBezTo>
                  <a:pt x="3725139" y="564049"/>
                  <a:pt x="3719615" y="572623"/>
                  <a:pt x="3720757" y="580051"/>
                </a:cubicBezTo>
                <a:cubicBezTo>
                  <a:pt x="3724091" y="601579"/>
                  <a:pt x="3721662" y="622201"/>
                  <a:pt x="3717376" y="642538"/>
                </a:cubicBezTo>
                <a:lnTo>
                  <a:pt x="3704853" y="694928"/>
                </a:lnTo>
                <a:lnTo>
                  <a:pt x="3717377" y="642537"/>
                </a:lnTo>
                <a:cubicBezTo>
                  <a:pt x="3721663" y="622201"/>
                  <a:pt x="3724092" y="601578"/>
                  <a:pt x="3720758" y="580050"/>
                </a:cubicBezTo>
                <a:cubicBezTo>
                  <a:pt x="3719616" y="572622"/>
                  <a:pt x="3725140" y="564048"/>
                  <a:pt x="3727236" y="556047"/>
                </a:cubicBezTo>
                <a:close/>
                <a:moveTo>
                  <a:pt x="3749448" y="298169"/>
                </a:moveTo>
                <a:lnTo>
                  <a:pt x="3734666" y="313533"/>
                </a:lnTo>
                <a:lnTo>
                  <a:pt x="3734666" y="313533"/>
                </a:lnTo>
                <a:lnTo>
                  <a:pt x="3734665" y="313534"/>
                </a:lnTo>
                <a:cubicBezTo>
                  <a:pt x="3730473" y="316390"/>
                  <a:pt x="3732759" y="330299"/>
                  <a:pt x="3734093" y="338871"/>
                </a:cubicBezTo>
                <a:lnTo>
                  <a:pt x="3734100" y="338903"/>
                </a:lnTo>
                <a:lnTo>
                  <a:pt x="3744000" y="395640"/>
                </a:lnTo>
                <a:lnTo>
                  <a:pt x="3740190" y="367328"/>
                </a:lnTo>
                <a:lnTo>
                  <a:pt x="3734100" y="338903"/>
                </a:lnTo>
                <a:lnTo>
                  <a:pt x="3734094" y="338870"/>
                </a:lnTo>
                <a:cubicBezTo>
                  <a:pt x="3733427" y="334584"/>
                  <a:pt x="3732522" y="328964"/>
                  <a:pt x="3732308" y="324058"/>
                </a:cubicBezTo>
                <a:lnTo>
                  <a:pt x="3734666" y="313533"/>
                </a:lnTo>
                <a:close/>
                <a:moveTo>
                  <a:pt x="3756993" y="281568"/>
                </a:moveTo>
                <a:lnTo>
                  <a:pt x="3752098" y="295415"/>
                </a:lnTo>
                <a:lnTo>
                  <a:pt x="3752099" y="295415"/>
                </a:lnTo>
                <a:close/>
                <a:moveTo>
                  <a:pt x="3743673" y="24486"/>
                </a:moveTo>
                <a:lnTo>
                  <a:pt x="3741410" y="74129"/>
                </a:lnTo>
                <a:cubicBezTo>
                  <a:pt x="3742333" y="91492"/>
                  <a:pt x="3744643" y="108703"/>
                  <a:pt x="3747334" y="125861"/>
                </a:cubicBezTo>
                <a:lnTo>
                  <a:pt x="3751729" y="153388"/>
                </a:lnTo>
                <a:lnTo>
                  <a:pt x="3760002" y="228944"/>
                </a:lnTo>
                <a:lnTo>
                  <a:pt x="3755543" y="177271"/>
                </a:lnTo>
                <a:lnTo>
                  <a:pt x="3751729" y="153388"/>
                </a:lnTo>
                <a:lnTo>
                  <a:pt x="3751530" y="151569"/>
                </a:lnTo>
                <a:cubicBezTo>
                  <a:pt x="3747300" y="125876"/>
                  <a:pt x="3742795" y="100174"/>
                  <a:pt x="3741411" y="74129"/>
                </a:cubicBezTo>
                <a:close/>
                <a:moveTo>
                  <a:pt x="3741092" y="0"/>
                </a:moveTo>
                <a:lnTo>
                  <a:pt x="4205201" y="0"/>
                </a:lnTo>
                <a:lnTo>
                  <a:pt x="4204073" y="2817"/>
                </a:lnTo>
                <a:cubicBezTo>
                  <a:pt x="4195691" y="21486"/>
                  <a:pt x="4193023" y="43012"/>
                  <a:pt x="4189974" y="63587"/>
                </a:cubicBezTo>
                <a:cubicBezTo>
                  <a:pt x="4184450" y="101308"/>
                  <a:pt x="4181020" y="139219"/>
                  <a:pt x="4176068" y="176939"/>
                </a:cubicBezTo>
                <a:cubicBezTo>
                  <a:pt x="4174924" y="184941"/>
                  <a:pt x="4172830" y="194085"/>
                  <a:pt x="4168066" y="200182"/>
                </a:cubicBezTo>
                <a:cubicBezTo>
                  <a:pt x="4136061" y="241901"/>
                  <a:pt x="4127108" y="292579"/>
                  <a:pt x="4130154" y="340774"/>
                </a:cubicBezTo>
                <a:cubicBezTo>
                  <a:pt x="4132443" y="378686"/>
                  <a:pt x="4134157" y="415835"/>
                  <a:pt x="4130919" y="453364"/>
                </a:cubicBezTo>
                <a:cubicBezTo>
                  <a:pt x="4130727" y="456222"/>
                  <a:pt x="4131109" y="460032"/>
                  <a:pt x="4132633" y="462126"/>
                </a:cubicBezTo>
                <a:cubicBezTo>
                  <a:pt x="4142729" y="475081"/>
                  <a:pt x="4143491" y="488607"/>
                  <a:pt x="4145205" y="505182"/>
                </a:cubicBezTo>
                <a:cubicBezTo>
                  <a:pt x="4147683" y="528615"/>
                  <a:pt x="4145967" y="550141"/>
                  <a:pt x="4141777" y="571860"/>
                </a:cubicBezTo>
                <a:cubicBezTo>
                  <a:pt x="4138729" y="587672"/>
                  <a:pt x="4132443" y="603673"/>
                  <a:pt x="4124440" y="617772"/>
                </a:cubicBezTo>
                <a:cubicBezTo>
                  <a:pt x="4113200" y="637392"/>
                  <a:pt x="4108820" y="656255"/>
                  <a:pt x="4123678" y="674923"/>
                </a:cubicBezTo>
                <a:cubicBezTo>
                  <a:pt x="4139491" y="695116"/>
                  <a:pt x="4133967" y="717977"/>
                  <a:pt x="4134537" y="740268"/>
                </a:cubicBezTo>
                <a:cubicBezTo>
                  <a:pt x="4134729" y="749982"/>
                  <a:pt x="4134347" y="760270"/>
                  <a:pt x="4136823" y="769605"/>
                </a:cubicBezTo>
                <a:cubicBezTo>
                  <a:pt x="4143873" y="796655"/>
                  <a:pt x="4154541" y="822756"/>
                  <a:pt x="4159303" y="850189"/>
                </a:cubicBezTo>
                <a:cubicBezTo>
                  <a:pt x="4161970" y="865430"/>
                  <a:pt x="4157207" y="882384"/>
                  <a:pt x="4153779" y="898198"/>
                </a:cubicBezTo>
                <a:cubicBezTo>
                  <a:pt x="4150159" y="914200"/>
                  <a:pt x="4144635" y="930011"/>
                  <a:pt x="4138919" y="945444"/>
                </a:cubicBezTo>
                <a:cubicBezTo>
                  <a:pt x="4135109" y="955920"/>
                  <a:pt x="4131489" y="967350"/>
                  <a:pt x="4124630" y="975733"/>
                </a:cubicBezTo>
                <a:cubicBezTo>
                  <a:pt x="4109010" y="994785"/>
                  <a:pt x="4106342" y="1014406"/>
                  <a:pt x="4114534" y="1036887"/>
                </a:cubicBezTo>
                <a:cubicBezTo>
                  <a:pt x="4115868" y="1040315"/>
                  <a:pt x="4115868" y="1044315"/>
                  <a:pt x="4116058" y="1048125"/>
                </a:cubicBezTo>
                <a:cubicBezTo>
                  <a:pt x="4120058" y="1109091"/>
                  <a:pt x="4122536" y="1170051"/>
                  <a:pt x="4128632" y="1230633"/>
                </a:cubicBezTo>
                <a:cubicBezTo>
                  <a:pt x="4131109" y="1255206"/>
                  <a:pt x="4141967" y="1278829"/>
                  <a:pt x="4148825" y="1303024"/>
                </a:cubicBezTo>
                <a:cubicBezTo>
                  <a:pt x="4150159" y="1307978"/>
                  <a:pt x="4152255" y="1313504"/>
                  <a:pt x="4151301" y="1318456"/>
                </a:cubicBezTo>
                <a:cubicBezTo>
                  <a:pt x="4141777" y="1372368"/>
                  <a:pt x="4155683" y="1422854"/>
                  <a:pt x="4173972" y="1472575"/>
                </a:cubicBezTo>
                <a:cubicBezTo>
                  <a:pt x="4175878" y="1477717"/>
                  <a:pt x="4175306" y="1484004"/>
                  <a:pt x="4174924" y="1489720"/>
                </a:cubicBezTo>
                <a:cubicBezTo>
                  <a:pt x="4173592" y="1505724"/>
                  <a:pt x="4166924" y="1523059"/>
                  <a:pt x="4170924" y="1537537"/>
                </a:cubicBezTo>
                <a:cubicBezTo>
                  <a:pt x="4181974" y="1576019"/>
                  <a:pt x="4195309" y="1614120"/>
                  <a:pt x="4212073" y="1650317"/>
                </a:cubicBezTo>
                <a:cubicBezTo>
                  <a:pt x="4229028" y="1687086"/>
                  <a:pt x="4243316" y="1721185"/>
                  <a:pt x="4226173" y="1763287"/>
                </a:cubicBezTo>
                <a:cubicBezTo>
                  <a:pt x="4218932" y="1781194"/>
                  <a:pt x="4224076" y="1804816"/>
                  <a:pt x="4225981" y="1825393"/>
                </a:cubicBezTo>
                <a:cubicBezTo>
                  <a:pt x="4227504" y="1840441"/>
                  <a:pt x="4236078" y="1854920"/>
                  <a:pt x="4236078" y="1869780"/>
                </a:cubicBezTo>
                <a:cubicBezTo>
                  <a:pt x="4236078" y="1909408"/>
                  <a:pt x="4246174" y="1944649"/>
                  <a:pt x="4266749" y="1978940"/>
                </a:cubicBezTo>
                <a:cubicBezTo>
                  <a:pt x="4274749" y="1992279"/>
                  <a:pt x="4269416" y="2013043"/>
                  <a:pt x="4271512" y="2030378"/>
                </a:cubicBezTo>
                <a:cubicBezTo>
                  <a:pt x="4273987" y="2048668"/>
                  <a:pt x="4276274" y="2067525"/>
                  <a:pt x="4281800" y="2085054"/>
                </a:cubicBezTo>
                <a:cubicBezTo>
                  <a:pt x="4296278" y="2130393"/>
                  <a:pt x="4312661" y="2175163"/>
                  <a:pt x="4327901" y="2220312"/>
                </a:cubicBezTo>
                <a:cubicBezTo>
                  <a:pt x="4340476" y="2257459"/>
                  <a:pt x="4330569" y="2294039"/>
                  <a:pt x="4325236" y="2330806"/>
                </a:cubicBezTo>
                <a:cubicBezTo>
                  <a:pt x="4321805" y="2353859"/>
                  <a:pt x="4313613" y="2375383"/>
                  <a:pt x="4325807" y="2401292"/>
                </a:cubicBezTo>
                <a:cubicBezTo>
                  <a:pt x="4337427" y="2426059"/>
                  <a:pt x="4334759" y="2457492"/>
                  <a:pt x="4341047" y="2485307"/>
                </a:cubicBezTo>
                <a:cubicBezTo>
                  <a:pt x="4346380" y="2508742"/>
                  <a:pt x="4354954" y="2531409"/>
                  <a:pt x="4363336" y="2554079"/>
                </a:cubicBezTo>
                <a:cubicBezTo>
                  <a:pt x="4374768" y="2584942"/>
                  <a:pt x="4386767" y="2615421"/>
                  <a:pt x="4381054" y="2649143"/>
                </a:cubicBezTo>
                <a:cubicBezTo>
                  <a:pt x="4374575" y="2687436"/>
                  <a:pt x="4398960" y="2713723"/>
                  <a:pt x="4415154" y="2743826"/>
                </a:cubicBezTo>
                <a:cubicBezTo>
                  <a:pt x="4426202" y="2764590"/>
                  <a:pt x="4434395" y="2787259"/>
                  <a:pt x="4441254" y="2809930"/>
                </a:cubicBezTo>
                <a:cubicBezTo>
                  <a:pt x="4450207" y="2840219"/>
                  <a:pt x="4455542" y="2871462"/>
                  <a:pt x="4464304" y="2901943"/>
                </a:cubicBezTo>
                <a:cubicBezTo>
                  <a:pt x="4477448" y="2948047"/>
                  <a:pt x="4487736" y="2994722"/>
                  <a:pt x="4480497" y="3042728"/>
                </a:cubicBezTo>
                <a:cubicBezTo>
                  <a:pt x="4477259" y="3064827"/>
                  <a:pt x="4477448" y="3085403"/>
                  <a:pt x="4482212" y="3107500"/>
                </a:cubicBezTo>
                <a:cubicBezTo>
                  <a:pt x="4490023" y="3143695"/>
                  <a:pt x="4490976" y="3180844"/>
                  <a:pt x="4520122" y="3209993"/>
                </a:cubicBezTo>
                <a:cubicBezTo>
                  <a:pt x="4530410" y="3220280"/>
                  <a:pt x="4533076" y="3238758"/>
                  <a:pt x="4538410" y="3253809"/>
                </a:cubicBezTo>
                <a:cubicBezTo>
                  <a:pt x="4544699" y="3271145"/>
                  <a:pt x="4541459" y="3283908"/>
                  <a:pt x="4523170" y="3293244"/>
                </a:cubicBezTo>
                <a:cubicBezTo>
                  <a:pt x="4514979" y="3297434"/>
                  <a:pt x="4506978" y="3309437"/>
                  <a:pt x="4505643" y="3318771"/>
                </a:cubicBezTo>
                <a:cubicBezTo>
                  <a:pt x="4501643" y="3346776"/>
                  <a:pt x="4507549" y="3372495"/>
                  <a:pt x="4520504" y="3399546"/>
                </a:cubicBezTo>
                <a:cubicBezTo>
                  <a:pt x="4532697" y="3424883"/>
                  <a:pt x="4531362" y="3456508"/>
                  <a:pt x="4536124" y="3485275"/>
                </a:cubicBezTo>
                <a:cubicBezTo>
                  <a:pt x="4539554" y="3505657"/>
                  <a:pt x="4546602" y="3526042"/>
                  <a:pt x="4546602" y="3546617"/>
                </a:cubicBezTo>
                <a:cubicBezTo>
                  <a:pt x="4546602" y="3572146"/>
                  <a:pt x="4540506" y="3597482"/>
                  <a:pt x="4538221" y="3623201"/>
                </a:cubicBezTo>
                <a:cubicBezTo>
                  <a:pt x="4536316" y="3643204"/>
                  <a:pt x="4537079" y="3663589"/>
                  <a:pt x="4534792" y="3683591"/>
                </a:cubicBezTo>
                <a:cubicBezTo>
                  <a:pt x="4533076" y="3699976"/>
                  <a:pt x="4528696" y="3716168"/>
                  <a:pt x="4525077" y="3732361"/>
                </a:cubicBezTo>
                <a:cubicBezTo>
                  <a:pt x="4523742" y="3738267"/>
                  <a:pt x="4518597" y="3744173"/>
                  <a:pt x="4519359" y="3749506"/>
                </a:cubicBezTo>
                <a:cubicBezTo>
                  <a:pt x="4527552" y="3802467"/>
                  <a:pt x="4490976" y="3840569"/>
                  <a:pt x="4474782" y="3885338"/>
                </a:cubicBezTo>
                <a:cubicBezTo>
                  <a:pt x="4457636" y="3932394"/>
                  <a:pt x="4431347" y="3977925"/>
                  <a:pt x="4439157" y="4030503"/>
                </a:cubicBezTo>
                <a:cubicBezTo>
                  <a:pt x="4443919" y="4062318"/>
                  <a:pt x="4454971" y="4092989"/>
                  <a:pt x="4461639" y="4124614"/>
                </a:cubicBezTo>
                <a:cubicBezTo>
                  <a:pt x="4463924" y="4135854"/>
                  <a:pt x="4463542" y="4148427"/>
                  <a:pt x="4461256" y="4159667"/>
                </a:cubicBezTo>
                <a:cubicBezTo>
                  <a:pt x="4450777" y="4213961"/>
                  <a:pt x="4449253" y="4267493"/>
                  <a:pt x="4466400" y="4320837"/>
                </a:cubicBezTo>
                <a:cubicBezTo>
                  <a:pt x="4469259" y="4329979"/>
                  <a:pt x="4471924" y="4339695"/>
                  <a:pt x="4471924" y="4349222"/>
                </a:cubicBezTo>
                <a:cubicBezTo>
                  <a:pt x="4471924" y="4401419"/>
                  <a:pt x="4467924" y="4452665"/>
                  <a:pt x="4449253" y="4502579"/>
                </a:cubicBezTo>
                <a:cubicBezTo>
                  <a:pt x="4442967" y="4519343"/>
                  <a:pt x="4446967" y="4539728"/>
                  <a:pt x="4445443" y="4558207"/>
                </a:cubicBezTo>
                <a:cubicBezTo>
                  <a:pt x="4444111" y="4575351"/>
                  <a:pt x="4443539" y="4592878"/>
                  <a:pt x="4439157" y="4609452"/>
                </a:cubicBezTo>
                <a:cubicBezTo>
                  <a:pt x="4432681" y="4633647"/>
                  <a:pt x="4431919" y="4656126"/>
                  <a:pt x="4437633" y="4681083"/>
                </a:cubicBezTo>
                <a:cubicBezTo>
                  <a:pt x="4442967" y="4704895"/>
                  <a:pt x="4440301" y="4730614"/>
                  <a:pt x="4440491" y="4755381"/>
                </a:cubicBezTo>
                <a:cubicBezTo>
                  <a:pt x="4440681" y="4783004"/>
                  <a:pt x="4440871" y="4810627"/>
                  <a:pt x="4439919" y="4838250"/>
                </a:cubicBezTo>
                <a:cubicBezTo>
                  <a:pt x="4439539" y="4849300"/>
                  <a:pt x="4431919" y="4861873"/>
                  <a:pt x="4434967" y="4871019"/>
                </a:cubicBezTo>
                <a:cubicBezTo>
                  <a:pt x="4445254" y="4900546"/>
                  <a:pt x="4432872" y="4930075"/>
                  <a:pt x="4438395" y="4959602"/>
                </a:cubicBezTo>
                <a:cubicBezTo>
                  <a:pt x="4441254" y="4974082"/>
                  <a:pt x="4433444" y="4990465"/>
                  <a:pt x="4432681" y="5006086"/>
                </a:cubicBezTo>
                <a:cubicBezTo>
                  <a:pt x="4431347" y="5031614"/>
                  <a:pt x="4431919" y="5057141"/>
                  <a:pt x="4431537" y="5082670"/>
                </a:cubicBezTo>
                <a:cubicBezTo>
                  <a:pt x="4431347" y="5091052"/>
                  <a:pt x="4430585" y="5099245"/>
                  <a:pt x="4430202" y="5107627"/>
                </a:cubicBezTo>
                <a:cubicBezTo>
                  <a:pt x="4429823" y="5115057"/>
                  <a:pt x="4428108" y="5122867"/>
                  <a:pt x="4429440" y="5129916"/>
                </a:cubicBezTo>
                <a:cubicBezTo>
                  <a:pt x="4434205" y="5155445"/>
                  <a:pt x="4442016" y="5180591"/>
                  <a:pt x="4445063" y="5206308"/>
                </a:cubicBezTo>
                <a:cubicBezTo>
                  <a:pt x="4447729" y="5228597"/>
                  <a:pt x="4444111" y="5251650"/>
                  <a:pt x="4446015" y="5274129"/>
                </a:cubicBezTo>
                <a:cubicBezTo>
                  <a:pt x="4449253" y="5313754"/>
                  <a:pt x="4454971" y="5353379"/>
                  <a:pt x="4458589" y="5393005"/>
                </a:cubicBezTo>
                <a:cubicBezTo>
                  <a:pt x="4459351" y="5401579"/>
                  <a:pt x="4454587" y="5410531"/>
                  <a:pt x="4454207" y="5419295"/>
                </a:cubicBezTo>
                <a:cubicBezTo>
                  <a:pt x="4453255" y="5446728"/>
                  <a:pt x="4453063" y="5474161"/>
                  <a:pt x="4452493" y="5501594"/>
                </a:cubicBezTo>
                <a:cubicBezTo>
                  <a:pt x="4452301" y="5517215"/>
                  <a:pt x="4452873" y="5533027"/>
                  <a:pt x="4451160" y="5548460"/>
                </a:cubicBezTo>
                <a:cubicBezTo>
                  <a:pt x="4448873" y="5568842"/>
                  <a:pt x="4445443" y="5587321"/>
                  <a:pt x="4460304" y="5606372"/>
                </a:cubicBezTo>
                <a:cubicBezTo>
                  <a:pt x="4483354" y="5635711"/>
                  <a:pt x="4474400" y="5673050"/>
                  <a:pt x="4479734" y="5706959"/>
                </a:cubicBezTo>
                <a:cubicBezTo>
                  <a:pt x="4481069" y="5715723"/>
                  <a:pt x="4481259" y="5724678"/>
                  <a:pt x="4482782" y="5733440"/>
                </a:cubicBezTo>
                <a:cubicBezTo>
                  <a:pt x="4485641" y="5749634"/>
                  <a:pt x="4488879" y="5765635"/>
                  <a:pt x="4492119" y="5781830"/>
                </a:cubicBezTo>
                <a:cubicBezTo>
                  <a:pt x="4492690" y="5784686"/>
                  <a:pt x="4492881" y="5787924"/>
                  <a:pt x="4493834" y="5790592"/>
                </a:cubicBezTo>
                <a:cubicBezTo>
                  <a:pt x="4501833" y="5815169"/>
                  <a:pt x="4510977" y="5839361"/>
                  <a:pt x="4517455" y="5864318"/>
                </a:cubicBezTo>
                <a:cubicBezTo>
                  <a:pt x="4520695" y="5876511"/>
                  <a:pt x="4521076" y="5890037"/>
                  <a:pt x="4519359" y="5902610"/>
                </a:cubicBezTo>
                <a:cubicBezTo>
                  <a:pt x="4514407" y="5939377"/>
                  <a:pt x="4512311" y="5975764"/>
                  <a:pt x="4519551" y="6012723"/>
                </a:cubicBezTo>
                <a:cubicBezTo>
                  <a:pt x="4522408" y="6027392"/>
                  <a:pt x="4517645" y="6043776"/>
                  <a:pt x="4515931" y="6059397"/>
                </a:cubicBezTo>
                <a:cubicBezTo>
                  <a:pt x="4511360" y="6096736"/>
                  <a:pt x="4506405" y="6134075"/>
                  <a:pt x="4502025" y="6171605"/>
                </a:cubicBezTo>
                <a:cubicBezTo>
                  <a:pt x="4499358" y="6195037"/>
                  <a:pt x="4497833" y="6218660"/>
                  <a:pt x="4495167" y="6242093"/>
                </a:cubicBezTo>
                <a:cubicBezTo>
                  <a:pt x="4491927" y="6269144"/>
                  <a:pt x="4486975" y="6296005"/>
                  <a:pt x="4484306" y="6323058"/>
                </a:cubicBezTo>
                <a:cubicBezTo>
                  <a:pt x="4481259" y="6353919"/>
                  <a:pt x="4480688" y="6384972"/>
                  <a:pt x="4477448" y="6415833"/>
                </a:cubicBezTo>
                <a:cubicBezTo>
                  <a:pt x="4471162" y="6472225"/>
                  <a:pt x="4463733" y="6528424"/>
                  <a:pt x="4456683" y="6584812"/>
                </a:cubicBezTo>
                <a:cubicBezTo>
                  <a:pt x="4449825" y="6639488"/>
                  <a:pt x="4443729" y="6694164"/>
                  <a:pt x="4435157" y="6748458"/>
                </a:cubicBezTo>
                <a:cubicBezTo>
                  <a:pt x="4431537" y="6771319"/>
                  <a:pt x="4421630" y="6793035"/>
                  <a:pt x="4416106" y="6815516"/>
                </a:cubicBezTo>
                <a:lnTo>
                  <a:pt x="4406407" y="6858000"/>
                </a:lnTo>
                <a:lnTo>
                  <a:pt x="4234154" y="6858000"/>
                </a:lnTo>
                <a:lnTo>
                  <a:pt x="0" y="6858000"/>
                </a:lnTo>
                <a:lnTo>
                  <a:pt x="0" y="2"/>
                </a:lnTo>
                <a:lnTo>
                  <a:pt x="3741092" y="1"/>
                </a:lnTo>
                <a:lnTo>
                  <a:pt x="3743810" y="21486"/>
                </a:lnTo>
                <a:close/>
              </a:path>
            </a:pathLst>
          </a:custGeom>
          <a:effectLst/>
        </p:spPr>
      </p:pic>
      <p:grpSp>
        <p:nvGrpSpPr>
          <p:cNvPr id="21" name="Group 20">
            <a:extLst>
              <a:ext uri="{FF2B5EF4-FFF2-40B4-BE49-F238E27FC236}">
                <a16:creationId xmlns:a16="http://schemas.microsoft.com/office/drawing/2014/main" id="{54A1C8FD-E5B7-4BEC-A74A-A55FB8EA7C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effectLst>
            <a:outerShdw blurRad="381000" dist="152400" algn="l" rotWithShape="0">
              <a:prstClr val="black">
                <a:alpha val="10000"/>
              </a:prstClr>
            </a:outerShdw>
          </a:effectLst>
        </p:grpSpPr>
        <p:sp>
          <p:nvSpPr>
            <p:cNvPr id="22" name="Freeform: Shape 21">
              <a:extLst>
                <a:ext uri="{FF2B5EF4-FFF2-40B4-BE49-F238E27FC236}">
                  <a16:creationId xmlns:a16="http://schemas.microsoft.com/office/drawing/2014/main" id="{B20D202D-5E48-4B15-9AF5-71BED4FCFF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68D6A069-9380-4E59-A0DA-07053EE8E5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TextBox 2">
            <a:extLst>
              <a:ext uri="{FF2B5EF4-FFF2-40B4-BE49-F238E27FC236}">
                <a16:creationId xmlns:a16="http://schemas.microsoft.com/office/drawing/2014/main" id="{D9A56333-1AD5-CD64-70D3-629F84742A9A}"/>
              </a:ext>
            </a:extLst>
          </p:cNvPr>
          <p:cNvSpPr txBox="1"/>
          <p:nvPr/>
        </p:nvSpPr>
        <p:spPr>
          <a:xfrm>
            <a:off x="5232401" y="3146400"/>
            <a:ext cx="6140449" cy="268200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400">
                <a:solidFill>
                  <a:schemeClr val="bg1">
                    <a:alpha val="80000"/>
                  </a:schemeClr>
                </a:solidFill>
              </a:rPr>
              <a:t>2 Імператор – той самий бешкетник, завжди веселий, комунікабельний та добрий</a:t>
            </a:r>
          </a:p>
        </p:txBody>
      </p:sp>
    </p:spTree>
    <p:extLst>
      <p:ext uri="{BB962C8B-B14F-4D97-AF65-F5344CB8AC3E}">
        <p14:creationId xmlns:p14="http://schemas.microsoft.com/office/powerpoint/2010/main" val="3169667489"/>
      </p:ext>
    </p:extLst>
  </p:cSld>
  <p:clrMapOvr>
    <a:masterClrMapping/>
  </p:clrMapOvr>
  <p:transition spd="slow">
    <p:randomBar dir="vert"/>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2854001-B4AF-4E18-9D2E-33E37F97A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AEA628B-C8FF-4D0B-B111-F101F580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42663BD0-064C-40FC-A331-F49FCA953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TextBox 2">
            <a:extLst>
              <a:ext uri="{FF2B5EF4-FFF2-40B4-BE49-F238E27FC236}">
                <a16:creationId xmlns:a16="http://schemas.microsoft.com/office/drawing/2014/main" id="{43E667F5-B223-C2C1-241A-E1A8901124C2}"/>
              </a:ext>
            </a:extLst>
          </p:cNvPr>
          <p:cNvSpPr txBox="1"/>
          <p:nvPr/>
        </p:nvSpPr>
        <p:spPr>
          <a:xfrm>
            <a:off x="639270" y="3355848"/>
            <a:ext cx="6244957" cy="2825496"/>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uk-UA" sz="2200" dirty="0"/>
              <a:t>3 Імператор – самий молодший але вже має багато прихильників протилежної статі, спокусник</a:t>
            </a:r>
          </a:p>
        </p:txBody>
      </p:sp>
      <p:pic>
        <p:nvPicPr>
          <p:cNvPr id="7" name="Рисунок 6" descr="Зображення, що містить особа, Обличчя людини, просто неба, дерево&#10;&#10;Автоматично згенерований опис">
            <a:extLst>
              <a:ext uri="{FF2B5EF4-FFF2-40B4-BE49-F238E27FC236}">
                <a16:creationId xmlns:a16="http://schemas.microsoft.com/office/drawing/2014/main" id="{F186AC79-FDF1-F6C1-3689-D9A3CC61AEB0}"/>
              </a:ext>
            </a:extLst>
          </p:cNvPr>
          <p:cNvPicPr>
            <a:picLocks noChangeAspect="1"/>
          </p:cNvPicPr>
          <p:nvPr/>
        </p:nvPicPr>
        <p:blipFill rotWithShape="1">
          <a:blip r:embed="rId2">
            <a:extLst>
              <a:ext uri="{28A0092B-C50C-407E-A947-70E740481C1C}">
                <a14:useLocalDpi xmlns:a14="http://schemas.microsoft.com/office/drawing/2010/main" val="0"/>
              </a:ext>
            </a:extLst>
          </a:blip>
          <a:srcRect b="3956"/>
          <a:stretch/>
        </p:blipFill>
        <p:spPr>
          <a:xfrm>
            <a:off x="7684007" y="603504"/>
            <a:ext cx="4050792" cy="5577840"/>
          </a:xfrm>
          <a:prstGeom prst="rect">
            <a:avLst/>
          </a:prstGeom>
          <a:ln>
            <a:noFill/>
          </a:ln>
          <a:effectLst>
            <a:softEdge rad="112500"/>
          </a:effectLst>
        </p:spPr>
      </p:pic>
    </p:spTree>
    <p:extLst>
      <p:ext uri="{BB962C8B-B14F-4D97-AF65-F5344CB8AC3E}">
        <p14:creationId xmlns:p14="http://schemas.microsoft.com/office/powerpoint/2010/main" val="1818515917"/>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A9F7B4E-B03D-4F64-BE33-00D074458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Рисунок 4" descr="Зображення, що містить у приміщенні, меблі, мистецтво, екран&#10;&#10;Автоматично згенерований опис">
            <a:extLst>
              <a:ext uri="{FF2B5EF4-FFF2-40B4-BE49-F238E27FC236}">
                <a16:creationId xmlns:a16="http://schemas.microsoft.com/office/drawing/2014/main" id="{E5AEFD7F-D382-76CD-998D-3DD32EB7FC53}"/>
              </a:ext>
            </a:extLst>
          </p:cNvPr>
          <p:cNvPicPr>
            <a:picLocks noChangeAspect="1"/>
          </p:cNvPicPr>
          <p:nvPr/>
        </p:nvPicPr>
        <p:blipFill rotWithShape="1">
          <a:blip r:embed="rId2">
            <a:alphaModFix amt="40000"/>
            <a:extLst>
              <a:ext uri="{28A0092B-C50C-407E-A947-70E740481C1C}">
                <a14:useLocalDpi xmlns:a14="http://schemas.microsoft.com/office/drawing/2010/main" val="0"/>
              </a:ext>
            </a:extLst>
          </a:blip>
          <a:srcRect l="7902" r="4988" b="1"/>
          <a:stretch/>
        </p:blipFill>
        <p:spPr>
          <a:xfrm>
            <a:off x="20" y="10"/>
            <a:ext cx="12191979" cy="6857990"/>
          </a:xfrm>
          <a:prstGeom prst="rect">
            <a:avLst/>
          </a:prstGeom>
        </p:spPr>
      </p:pic>
      <p:sp>
        <p:nvSpPr>
          <p:cNvPr id="14" name="sketchy line">
            <a:extLst>
              <a:ext uri="{FF2B5EF4-FFF2-40B4-BE49-F238E27FC236}">
                <a16:creationId xmlns:a16="http://schemas.microsoft.com/office/drawing/2014/main" id="{7E2BE7F7-CA89-4002-ACCE-A478AEA24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4399" y="1681544"/>
            <a:ext cx="9692640" cy="18288"/>
          </a:xfrm>
          <a:custGeom>
            <a:avLst/>
            <a:gdLst>
              <a:gd name="connsiteX0" fmla="*/ 0 w 9692640"/>
              <a:gd name="connsiteY0" fmla="*/ 0 h 18288"/>
              <a:gd name="connsiteX1" fmla="*/ 401552 w 9692640"/>
              <a:gd name="connsiteY1" fmla="*/ 0 h 18288"/>
              <a:gd name="connsiteX2" fmla="*/ 996957 w 9692640"/>
              <a:gd name="connsiteY2" fmla="*/ 0 h 18288"/>
              <a:gd name="connsiteX3" fmla="*/ 1398509 w 9692640"/>
              <a:gd name="connsiteY3" fmla="*/ 0 h 18288"/>
              <a:gd name="connsiteX4" fmla="*/ 2090841 w 9692640"/>
              <a:gd name="connsiteY4" fmla="*/ 0 h 18288"/>
              <a:gd name="connsiteX5" fmla="*/ 2686246 w 9692640"/>
              <a:gd name="connsiteY5" fmla="*/ 0 h 18288"/>
              <a:gd name="connsiteX6" fmla="*/ 3475504 w 9692640"/>
              <a:gd name="connsiteY6" fmla="*/ 0 h 18288"/>
              <a:gd name="connsiteX7" fmla="*/ 4361688 w 9692640"/>
              <a:gd name="connsiteY7" fmla="*/ 0 h 18288"/>
              <a:gd name="connsiteX8" fmla="*/ 5054019 w 9692640"/>
              <a:gd name="connsiteY8" fmla="*/ 0 h 18288"/>
              <a:gd name="connsiteX9" fmla="*/ 5940204 w 9692640"/>
              <a:gd name="connsiteY9" fmla="*/ 0 h 18288"/>
              <a:gd name="connsiteX10" fmla="*/ 6632535 w 9692640"/>
              <a:gd name="connsiteY10" fmla="*/ 0 h 18288"/>
              <a:gd name="connsiteX11" fmla="*/ 7034087 w 9692640"/>
              <a:gd name="connsiteY11" fmla="*/ 0 h 18288"/>
              <a:gd name="connsiteX12" fmla="*/ 7532566 w 9692640"/>
              <a:gd name="connsiteY12" fmla="*/ 0 h 18288"/>
              <a:gd name="connsiteX13" fmla="*/ 8418750 w 9692640"/>
              <a:gd name="connsiteY13" fmla="*/ 0 h 18288"/>
              <a:gd name="connsiteX14" fmla="*/ 9692640 w 9692640"/>
              <a:gd name="connsiteY14" fmla="*/ 0 h 18288"/>
              <a:gd name="connsiteX15" fmla="*/ 9692640 w 9692640"/>
              <a:gd name="connsiteY15" fmla="*/ 18288 h 18288"/>
              <a:gd name="connsiteX16" fmla="*/ 9000309 w 9692640"/>
              <a:gd name="connsiteY16" fmla="*/ 18288 h 18288"/>
              <a:gd name="connsiteX17" fmla="*/ 8307977 w 9692640"/>
              <a:gd name="connsiteY17" fmla="*/ 18288 h 18288"/>
              <a:gd name="connsiteX18" fmla="*/ 7712572 w 9692640"/>
              <a:gd name="connsiteY18" fmla="*/ 18288 h 18288"/>
              <a:gd name="connsiteX19" fmla="*/ 7214093 w 9692640"/>
              <a:gd name="connsiteY19" fmla="*/ 18288 h 18288"/>
              <a:gd name="connsiteX20" fmla="*/ 6327909 w 9692640"/>
              <a:gd name="connsiteY20" fmla="*/ 18288 h 18288"/>
              <a:gd name="connsiteX21" fmla="*/ 5635578 w 9692640"/>
              <a:gd name="connsiteY21" fmla="*/ 18288 h 18288"/>
              <a:gd name="connsiteX22" fmla="*/ 4846320 w 9692640"/>
              <a:gd name="connsiteY22" fmla="*/ 18288 h 18288"/>
              <a:gd name="connsiteX23" fmla="*/ 4444768 w 9692640"/>
              <a:gd name="connsiteY23" fmla="*/ 18288 h 18288"/>
              <a:gd name="connsiteX24" fmla="*/ 3946289 w 9692640"/>
              <a:gd name="connsiteY24" fmla="*/ 18288 h 18288"/>
              <a:gd name="connsiteX25" fmla="*/ 3253958 w 9692640"/>
              <a:gd name="connsiteY25" fmla="*/ 18288 h 18288"/>
              <a:gd name="connsiteX26" fmla="*/ 2464700 w 9692640"/>
              <a:gd name="connsiteY26" fmla="*/ 18288 h 18288"/>
              <a:gd name="connsiteX27" fmla="*/ 2063148 w 9692640"/>
              <a:gd name="connsiteY27" fmla="*/ 18288 h 18288"/>
              <a:gd name="connsiteX28" fmla="*/ 1661595 w 9692640"/>
              <a:gd name="connsiteY28" fmla="*/ 18288 h 18288"/>
              <a:gd name="connsiteX29" fmla="*/ 969264 w 9692640"/>
              <a:gd name="connsiteY29" fmla="*/ 18288 h 18288"/>
              <a:gd name="connsiteX30" fmla="*/ 0 w 9692640"/>
              <a:gd name="connsiteY30" fmla="*/ 18288 h 18288"/>
              <a:gd name="connsiteX31" fmla="*/ 0 w 9692640"/>
              <a:gd name="connsiteY3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692640" h="18288" fill="none" extrusionOk="0">
                <a:moveTo>
                  <a:pt x="0" y="0"/>
                </a:moveTo>
                <a:cubicBezTo>
                  <a:pt x="142992" y="4732"/>
                  <a:pt x="265909" y="-3365"/>
                  <a:pt x="401552" y="0"/>
                </a:cubicBezTo>
                <a:cubicBezTo>
                  <a:pt x="537195" y="3365"/>
                  <a:pt x="738153" y="6482"/>
                  <a:pt x="996957" y="0"/>
                </a:cubicBezTo>
                <a:cubicBezTo>
                  <a:pt x="1255762" y="-6482"/>
                  <a:pt x="1280511" y="12509"/>
                  <a:pt x="1398509" y="0"/>
                </a:cubicBezTo>
                <a:cubicBezTo>
                  <a:pt x="1516507" y="-12509"/>
                  <a:pt x="1782573" y="-31523"/>
                  <a:pt x="2090841" y="0"/>
                </a:cubicBezTo>
                <a:cubicBezTo>
                  <a:pt x="2399109" y="31523"/>
                  <a:pt x="2488380" y="26286"/>
                  <a:pt x="2686246" y="0"/>
                </a:cubicBezTo>
                <a:cubicBezTo>
                  <a:pt x="2884112" y="-26286"/>
                  <a:pt x="3186024" y="-14734"/>
                  <a:pt x="3475504" y="0"/>
                </a:cubicBezTo>
                <a:cubicBezTo>
                  <a:pt x="3764984" y="14734"/>
                  <a:pt x="4053017" y="43292"/>
                  <a:pt x="4361688" y="0"/>
                </a:cubicBezTo>
                <a:cubicBezTo>
                  <a:pt x="4670359" y="-43292"/>
                  <a:pt x="4736164" y="-729"/>
                  <a:pt x="5054019" y="0"/>
                </a:cubicBezTo>
                <a:cubicBezTo>
                  <a:pt x="5371874" y="729"/>
                  <a:pt x="5543528" y="-22963"/>
                  <a:pt x="5940204" y="0"/>
                </a:cubicBezTo>
                <a:cubicBezTo>
                  <a:pt x="6336881" y="22963"/>
                  <a:pt x="6423838" y="6469"/>
                  <a:pt x="6632535" y="0"/>
                </a:cubicBezTo>
                <a:cubicBezTo>
                  <a:pt x="6841232" y="-6469"/>
                  <a:pt x="6852819" y="17036"/>
                  <a:pt x="7034087" y="0"/>
                </a:cubicBezTo>
                <a:cubicBezTo>
                  <a:pt x="7215355" y="-17036"/>
                  <a:pt x="7313136" y="11151"/>
                  <a:pt x="7532566" y="0"/>
                </a:cubicBezTo>
                <a:cubicBezTo>
                  <a:pt x="7751996" y="-11151"/>
                  <a:pt x="8015001" y="25614"/>
                  <a:pt x="8418750" y="0"/>
                </a:cubicBezTo>
                <a:cubicBezTo>
                  <a:pt x="8822499" y="-25614"/>
                  <a:pt x="9163239" y="48603"/>
                  <a:pt x="9692640" y="0"/>
                </a:cubicBezTo>
                <a:cubicBezTo>
                  <a:pt x="9691955" y="4437"/>
                  <a:pt x="9693170" y="10717"/>
                  <a:pt x="9692640" y="18288"/>
                </a:cubicBezTo>
                <a:cubicBezTo>
                  <a:pt x="9545125" y="42172"/>
                  <a:pt x="9164259" y="6706"/>
                  <a:pt x="9000309" y="18288"/>
                </a:cubicBezTo>
                <a:cubicBezTo>
                  <a:pt x="8836359" y="29870"/>
                  <a:pt x="8521035" y="-14108"/>
                  <a:pt x="8307977" y="18288"/>
                </a:cubicBezTo>
                <a:cubicBezTo>
                  <a:pt x="8094919" y="50684"/>
                  <a:pt x="7881757" y="11235"/>
                  <a:pt x="7712572" y="18288"/>
                </a:cubicBezTo>
                <a:cubicBezTo>
                  <a:pt x="7543387" y="25341"/>
                  <a:pt x="7358861" y="20625"/>
                  <a:pt x="7214093" y="18288"/>
                </a:cubicBezTo>
                <a:cubicBezTo>
                  <a:pt x="7069325" y="15951"/>
                  <a:pt x="6523705" y="52160"/>
                  <a:pt x="6327909" y="18288"/>
                </a:cubicBezTo>
                <a:cubicBezTo>
                  <a:pt x="6132113" y="-15584"/>
                  <a:pt x="5923847" y="21204"/>
                  <a:pt x="5635578" y="18288"/>
                </a:cubicBezTo>
                <a:cubicBezTo>
                  <a:pt x="5347309" y="15372"/>
                  <a:pt x="5114749" y="50642"/>
                  <a:pt x="4846320" y="18288"/>
                </a:cubicBezTo>
                <a:cubicBezTo>
                  <a:pt x="4577891" y="-14066"/>
                  <a:pt x="4576701" y="1487"/>
                  <a:pt x="4444768" y="18288"/>
                </a:cubicBezTo>
                <a:cubicBezTo>
                  <a:pt x="4312835" y="35089"/>
                  <a:pt x="4112575" y="15158"/>
                  <a:pt x="3946289" y="18288"/>
                </a:cubicBezTo>
                <a:cubicBezTo>
                  <a:pt x="3780003" y="21418"/>
                  <a:pt x="3396009" y="18797"/>
                  <a:pt x="3253958" y="18288"/>
                </a:cubicBezTo>
                <a:cubicBezTo>
                  <a:pt x="3111907" y="17779"/>
                  <a:pt x="2760272" y="57223"/>
                  <a:pt x="2464700" y="18288"/>
                </a:cubicBezTo>
                <a:cubicBezTo>
                  <a:pt x="2169128" y="-20647"/>
                  <a:pt x="2232262" y="7960"/>
                  <a:pt x="2063148" y="18288"/>
                </a:cubicBezTo>
                <a:cubicBezTo>
                  <a:pt x="1894034" y="28616"/>
                  <a:pt x="1799338" y="3019"/>
                  <a:pt x="1661595" y="18288"/>
                </a:cubicBezTo>
                <a:cubicBezTo>
                  <a:pt x="1523852" y="33557"/>
                  <a:pt x="1113928" y="-4352"/>
                  <a:pt x="969264" y="18288"/>
                </a:cubicBezTo>
                <a:cubicBezTo>
                  <a:pt x="824600" y="40928"/>
                  <a:pt x="356149" y="-3128"/>
                  <a:pt x="0" y="18288"/>
                </a:cubicBezTo>
                <a:cubicBezTo>
                  <a:pt x="-540" y="12521"/>
                  <a:pt x="894" y="7749"/>
                  <a:pt x="0" y="0"/>
                </a:cubicBezTo>
                <a:close/>
              </a:path>
              <a:path w="9692640" h="18288" stroke="0" extrusionOk="0">
                <a:moveTo>
                  <a:pt x="0" y="0"/>
                </a:moveTo>
                <a:cubicBezTo>
                  <a:pt x="162642" y="3864"/>
                  <a:pt x="346119" y="-18364"/>
                  <a:pt x="498479" y="0"/>
                </a:cubicBezTo>
                <a:cubicBezTo>
                  <a:pt x="650839" y="18364"/>
                  <a:pt x="712065" y="-9389"/>
                  <a:pt x="900031" y="0"/>
                </a:cubicBezTo>
                <a:cubicBezTo>
                  <a:pt x="1087997" y="9389"/>
                  <a:pt x="1177291" y="3685"/>
                  <a:pt x="1398509" y="0"/>
                </a:cubicBezTo>
                <a:cubicBezTo>
                  <a:pt x="1619727" y="-3685"/>
                  <a:pt x="1874008" y="-8897"/>
                  <a:pt x="2090841" y="0"/>
                </a:cubicBezTo>
                <a:cubicBezTo>
                  <a:pt x="2307674" y="8897"/>
                  <a:pt x="2573432" y="-313"/>
                  <a:pt x="2880099" y="0"/>
                </a:cubicBezTo>
                <a:cubicBezTo>
                  <a:pt x="3186766" y="313"/>
                  <a:pt x="3422577" y="10664"/>
                  <a:pt x="3766283" y="0"/>
                </a:cubicBezTo>
                <a:cubicBezTo>
                  <a:pt x="4109989" y="-10664"/>
                  <a:pt x="4342683" y="-32873"/>
                  <a:pt x="4652467" y="0"/>
                </a:cubicBezTo>
                <a:cubicBezTo>
                  <a:pt x="4962251" y="32873"/>
                  <a:pt x="5122120" y="29155"/>
                  <a:pt x="5247872" y="0"/>
                </a:cubicBezTo>
                <a:cubicBezTo>
                  <a:pt x="5373625" y="-29155"/>
                  <a:pt x="5749491" y="1706"/>
                  <a:pt x="6037130" y="0"/>
                </a:cubicBezTo>
                <a:cubicBezTo>
                  <a:pt x="6324769" y="-1706"/>
                  <a:pt x="6531407" y="1172"/>
                  <a:pt x="6729461" y="0"/>
                </a:cubicBezTo>
                <a:cubicBezTo>
                  <a:pt x="6927515" y="-1172"/>
                  <a:pt x="7096794" y="-1520"/>
                  <a:pt x="7324867" y="0"/>
                </a:cubicBezTo>
                <a:cubicBezTo>
                  <a:pt x="7552940" y="1520"/>
                  <a:pt x="7878827" y="-17110"/>
                  <a:pt x="8114124" y="0"/>
                </a:cubicBezTo>
                <a:cubicBezTo>
                  <a:pt x="8349421" y="17110"/>
                  <a:pt x="8334208" y="15114"/>
                  <a:pt x="8515677" y="0"/>
                </a:cubicBezTo>
                <a:cubicBezTo>
                  <a:pt x="8697146" y="-15114"/>
                  <a:pt x="9236164" y="22466"/>
                  <a:pt x="9692640" y="0"/>
                </a:cubicBezTo>
                <a:cubicBezTo>
                  <a:pt x="9692735" y="8251"/>
                  <a:pt x="9692514" y="12333"/>
                  <a:pt x="9692640" y="18288"/>
                </a:cubicBezTo>
                <a:cubicBezTo>
                  <a:pt x="9410102" y="47398"/>
                  <a:pt x="9172773" y="7109"/>
                  <a:pt x="9000309" y="18288"/>
                </a:cubicBezTo>
                <a:cubicBezTo>
                  <a:pt x="8827845" y="29467"/>
                  <a:pt x="8713608" y="28372"/>
                  <a:pt x="8501830" y="18288"/>
                </a:cubicBezTo>
                <a:cubicBezTo>
                  <a:pt x="8290052" y="8204"/>
                  <a:pt x="7893416" y="3561"/>
                  <a:pt x="7712572" y="18288"/>
                </a:cubicBezTo>
                <a:cubicBezTo>
                  <a:pt x="7531728" y="33015"/>
                  <a:pt x="7480716" y="17052"/>
                  <a:pt x="7311020" y="18288"/>
                </a:cubicBezTo>
                <a:cubicBezTo>
                  <a:pt x="7141324" y="19524"/>
                  <a:pt x="6962706" y="15975"/>
                  <a:pt x="6618688" y="18288"/>
                </a:cubicBezTo>
                <a:cubicBezTo>
                  <a:pt x="6274670" y="20601"/>
                  <a:pt x="6230664" y="-1692"/>
                  <a:pt x="6120210" y="18288"/>
                </a:cubicBezTo>
                <a:cubicBezTo>
                  <a:pt x="6009756" y="38268"/>
                  <a:pt x="5442516" y="28115"/>
                  <a:pt x="5234026" y="18288"/>
                </a:cubicBezTo>
                <a:cubicBezTo>
                  <a:pt x="5025536" y="8461"/>
                  <a:pt x="4953693" y="18182"/>
                  <a:pt x="4832473" y="18288"/>
                </a:cubicBezTo>
                <a:cubicBezTo>
                  <a:pt x="4711253" y="18394"/>
                  <a:pt x="4414565" y="-11251"/>
                  <a:pt x="4140142" y="18288"/>
                </a:cubicBezTo>
                <a:cubicBezTo>
                  <a:pt x="3865719" y="47827"/>
                  <a:pt x="3819081" y="16772"/>
                  <a:pt x="3738590" y="18288"/>
                </a:cubicBezTo>
                <a:cubicBezTo>
                  <a:pt x="3658099" y="19804"/>
                  <a:pt x="3427576" y="1385"/>
                  <a:pt x="3240111" y="18288"/>
                </a:cubicBezTo>
                <a:cubicBezTo>
                  <a:pt x="3052646" y="35191"/>
                  <a:pt x="2749652" y="-13914"/>
                  <a:pt x="2450853" y="18288"/>
                </a:cubicBezTo>
                <a:cubicBezTo>
                  <a:pt x="2152054" y="50490"/>
                  <a:pt x="1928331" y="61101"/>
                  <a:pt x="1564669" y="18288"/>
                </a:cubicBezTo>
                <a:cubicBezTo>
                  <a:pt x="1201007" y="-24525"/>
                  <a:pt x="1217828" y="-275"/>
                  <a:pt x="1066190" y="18288"/>
                </a:cubicBezTo>
                <a:cubicBezTo>
                  <a:pt x="914552" y="36851"/>
                  <a:pt x="418290" y="-14785"/>
                  <a:pt x="0" y="18288"/>
                </a:cubicBezTo>
                <a:cubicBezTo>
                  <a:pt x="641" y="14236"/>
                  <a:pt x="889" y="7550"/>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79E0330-71CE-E12B-D21D-B3359EFC050B}"/>
              </a:ext>
            </a:extLst>
          </p:cNvPr>
          <p:cNvSpPr txBox="1"/>
          <p:nvPr/>
        </p:nvSpPr>
        <p:spPr>
          <a:xfrm>
            <a:off x="838200" y="2004446"/>
            <a:ext cx="10515600" cy="4176897"/>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uk-UA" sz="3600" b="1" dirty="0">
                <a:solidFill>
                  <a:srgbClr val="FFFFFF"/>
                </a:solidFill>
              </a:rPr>
              <a:t>Музичний матеріал </a:t>
            </a:r>
          </a:p>
          <a:p>
            <a:pPr indent="-228600">
              <a:lnSpc>
                <a:spcPct val="90000"/>
              </a:lnSpc>
              <a:spcAft>
                <a:spcPts val="600"/>
              </a:spcAft>
              <a:buFont typeface="Arial" panose="020B0604020202020204" pitchFamily="34" charset="0"/>
              <a:buChar char="•"/>
            </a:pPr>
            <a:r>
              <a:rPr lang="en-US" sz="3600" dirty="0">
                <a:solidFill>
                  <a:srgbClr val="FFFFFF"/>
                </a:solidFill>
              </a:rPr>
              <a:t>1. </a:t>
            </a:r>
            <a:r>
              <a:rPr lang="en-US" sz="3600" dirty="0" err="1">
                <a:solidFill>
                  <a:srgbClr val="FFFFFF"/>
                </a:solidFill>
              </a:rPr>
              <a:t>Oneus</a:t>
            </a:r>
            <a:r>
              <a:rPr lang="en-US" sz="3600" dirty="0">
                <a:solidFill>
                  <a:srgbClr val="FFFFFF"/>
                </a:solidFill>
              </a:rPr>
              <a:t> «Lit»</a:t>
            </a:r>
          </a:p>
          <a:p>
            <a:pPr indent="-228600">
              <a:lnSpc>
                <a:spcPct val="90000"/>
              </a:lnSpc>
              <a:spcAft>
                <a:spcPts val="600"/>
              </a:spcAft>
              <a:buFont typeface="Arial" panose="020B0604020202020204" pitchFamily="34" charset="0"/>
              <a:buChar char="•"/>
            </a:pPr>
            <a:r>
              <a:rPr lang="en-US" sz="3600" dirty="0">
                <a:solidFill>
                  <a:srgbClr val="FFFFFF"/>
                </a:solidFill>
              </a:rPr>
              <a:t>2. Lay «Lit»</a:t>
            </a:r>
          </a:p>
          <a:p>
            <a:pPr indent="-228600">
              <a:lnSpc>
                <a:spcPct val="90000"/>
              </a:lnSpc>
              <a:spcAft>
                <a:spcPts val="600"/>
              </a:spcAft>
              <a:buFont typeface="Arial" panose="020B0604020202020204" pitchFamily="34" charset="0"/>
              <a:buChar char="•"/>
            </a:pPr>
            <a:r>
              <a:rPr lang="en-US" sz="3600" dirty="0">
                <a:solidFill>
                  <a:srgbClr val="FFFFFF"/>
                </a:solidFill>
              </a:rPr>
              <a:t>3. </a:t>
            </a:r>
            <a:r>
              <a:rPr lang="ko-KR" altLang="en-US" sz="3600" dirty="0">
                <a:solidFill>
                  <a:srgbClr val="FFFFFF"/>
                </a:solidFill>
              </a:rPr>
              <a:t>인연 </a:t>
            </a:r>
            <a:r>
              <a:rPr lang="en-US" altLang="ko-KR" sz="3600" dirty="0">
                <a:solidFill>
                  <a:srgbClr val="FFFFFF"/>
                </a:solidFill>
              </a:rPr>
              <a:t>(</a:t>
            </a:r>
            <a:r>
              <a:rPr lang="en-US" sz="3600" dirty="0">
                <a:solidFill>
                  <a:srgbClr val="FFFFFF"/>
                </a:solidFill>
              </a:rPr>
              <a:t>Live) у</a:t>
            </a:r>
            <a:r>
              <a:rPr lang="uk-UA" sz="3600" dirty="0">
                <a:solidFill>
                  <a:srgbClr val="FFFFFF"/>
                </a:solidFill>
              </a:rPr>
              <a:t> виконанні </a:t>
            </a:r>
            <a:r>
              <a:rPr lang="ko-KR" altLang="en-US" sz="3600" dirty="0">
                <a:solidFill>
                  <a:srgbClr val="FFFFFF"/>
                </a:solidFill>
              </a:rPr>
              <a:t>이선희</a:t>
            </a:r>
          </a:p>
          <a:p>
            <a:pPr indent="-228600">
              <a:lnSpc>
                <a:spcPct val="90000"/>
              </a:lnSpc>
              <a:spcAft>
                <a:spcPts val="600"/>
              </a:spcAft>
              <a:buFont typeface="Arial" panose="020B0604020202020204" pitchFamily="34" charset="0"/>
              <a:buChar char="•"/>
            </a:pPr>
            <a:r>
              <a:rPr lang="en-US" altLang="ko-KR" sz="3600" dirty="0">
                <a:solidFill>
                  <a:srgbClr val="FFFFFF"/>
                </a:solidFill>
              </a:rPr>
              <a:t>4. </a:t>
            </a:r>
            <a:r>
              <a:rPr lang="en-US" sz="3600" dirty="0">
                <a:solidFill>
                  <a:srgbClr val="FFFFFF"/>
                </a:solidFill>
              </a:rPr>
              <a:t>Lee Sun </a:t>
            </a:r>
            <a:r>
              <a:rPr lang="en-US" sz="3600" dirty="0" err="1">
                <a:solidFill>
                  <a:srgbClr val="FFFFFF"/>
                </a:solidFill>
              </a:rPr>
              <a:t>Hee</a:t>
            </a:r>
            <a:r>
              <a:rPr lang="en-US" sz="3600" dirty="0">
                <a:solidFill>
                  <a:srgbClr val="FFFFFF"/>
                </a:solidFill>
              </a:rPr>
              <a:t> «Destiny»</a:t>
            </a:r>
          </a:p>
        </p:txBody>
      </p:sp>
    </p:spTree>
    <p:extLst>
      <p:ext uri="{BB962C8B-B14F-4D97-AF65-F5344CB8AC3E}">
        <p14:creationId xmlns:p14="http://schemas.microsoft.com/office/powerpoint/2010/main" val="117285442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D2B266D-3625-4584-A5C3-7D3F672CF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A5D2A5D1-BA0D-47D3-B051-DA7743C46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BC13A601-91DB-2EE7-2E77-899B7C954C7A}"/>
              </a:ext>
            </a:extLst>
          </p:cNvPr>
          <p:cNvSpPr txBox="1"/>
          <p:nvPr/>
        </p:nvSpPr>
        <p:spPr>
          <a:xfrm>
            <a:off x="228600" y="228600"/>
            <a:ext cx="6378575" cy="4953000"/>
          </a:xfrm>
          <a:prstGeom prst="rect">
            <a:avLst/>
          </a:prstGeom>
          <a:noFill/>
        </p:spPr>
        <p:txBody>
          <a:bodyPr wrap="square" anchor="t">
            <a:normAutofit/>
          </a:bodyPr>
          <a:lstStyle/>
          <a:p>
            <a:pPr>
              <a:lnSpc>
                <a:spcPct val="90000"/>
              </a:lnSpc>
              <a:spcAft>
                <a:spcPts val="600"/>
              </a:spcAft>
            </a:pPr>
            <a:r>
              <a:rPr lang="uk-UA" sz="2000" b="1" dirty="0"/>
              <a:t>Обґрунтування вибору теми творчого проєкту</a:t>
            </a:r>
          </a:p>
          <a:p>
            <a:pPr>
              <a:lnSpc>
                <a:spcPct val="90000"/>
              </a:lnSpc>
              <a:spcAft>
                <a:spcPts val="600"/>
              </a:spcAft>
            </a:pPr>
            <a:endParaRPr lang="uk-UA" sz="2000" dirty="0"/>
          </a:p>
          <a:p>
            <a:pPr algn="just">
              <a:lnSpc>
                <a:spcPct val="90000"/>
              </a:lnSpc>
              <a:spcAft>
                <a:spcPts val="600"/>
              </a:spcAft>
            </a:pPr>
            <a:r>
              <a:rPr lang="uk-UA" sz="2000" dirty="0"/>
              <a:t>На вибір даної теми підштовхнула зацікавленість культурою та візуальною складовою культури південних країн Азії. Шарм та музичні твори південно-корейських виконавців не залишать глядача осторонь, а легенди Японії з дотиком історії стародавнього Китаю занурять у свій особливий світ містики, життя імператорських дворів і містечок навколо них. У роботі показано красу, витонченість та гармонію країн сходу та їхньої історії. На превеликий жаль довкола нас багато стереотипів, пережитків минулого та нав’язаних поглядів,  які відштовхують певну частину соціуму від особливої краси Азії тих часів та наших днів. Це дуже прикро, зважаючи на те, що можна побачити безліч прекрасного й повчального в культурі даних країн.</a:t>
            </a:r>
          </a:p>
        </p:txBody>
      </p:sp>
      <p:sp>
        <p:nvSpPr>
          <p:cNvPr id="5" name="TextBox 4">
            <a:extLst>
              <a:ext uri="{FF2B5EF4-FFF2-40B4-BE49-F238E27FC236}">
                <a16:creationId xmlns:a16="http://schemas.microsoft.com/office/drawing/2014/main" id="{807C2581-F646-27E3-7BA8-9B6A8A1D0850}"/>
              </a:ext>
            </a:extLst>
          </p:cNvPr>
          <p:cNvSpPr txBox="1"/>
          <p:nvPr/>
        </p:nvSpPr>
        <p:spPr>
          <a:xfrm>
            <a:off x="6686550" y="228600"/>
            <a:ext cx="5200650" cy="4953000"/>
          </a:xfrm>
          <a:prstGeom prst="rect">
            <a:avLst/>
          </a:prstGeom>
          <a:noFill/>
        </p:spPr>
        <p:txBody>
          <a:bodyPr wrap="square" anchor="t">
            <a:normAutofit/>
          </a:bodyPr>
          <a:lstStyle/>
          <a:p>
            <a:pPr>
              <a:lnSpc>
                <a:spcPct val="90000"/>
              </a:lnSpc>
              <a:spcAft>
                <a:spcPts val="600"/>
              </a:spcAft>
            </a:pPr>
            <a:r>
              <a:rPr lang="uk-UA" sz="2000" dirty="0"/>
              <a:t>До прикладу в японському фольклорі </a:t>
            </a:r>
            <a:r>
              <a:rPr lang="uk-UA" sz="2000" dirty="0" err="1"/>
              <a:t>кіцуне</a:t>
            </a:r>
            <a:r>
              <a:rPr lang="uk-UA" sz="2000" dirty="0"/>
              <a:t> (лисиця) – це мудрий звір-довгожитель, що володіє певними силами, магією. Досягнувши ста років, створіння може перетворюватися на людину – звабливу молоду красуню або стару бабцю. Образ лисиці є наслідком змішання традиційних японських вірувань про звіра як посланця бога та китайських вірувань, в яких вона постає як демон-перевертень. Або ж, повертаючись до сьогодення, шоу корейських виконавців – це справжні витвори мистецтва. Саме тому темою проєкту стало знайомство глядачів з особливістю азіатської культури за допомогою поєднання легенд, історії, музики та хореографії. </a:t>
            </a:r>
          </a:p>
        </p:txBody>
      </p:sp>
    </p:spTree>
    <p:extLst>
      <p:ext uri="{BB962C8B-B14F-4D97-AF65-F5344CB8AC3E}">
        <p14:creationId xmlns:p14="http://schemas.microsoft.com/office/powerpoint/2010/main" val="2920683613"/>
      </p:ext>
    </p:extLst>
  </p:cSld>
  <p:clrMapOvr>
    <a:masterClrMapping/>
  </p:clrMapOvr>
  <p:transition spd="slow">
    <p:randomBar dir="vert"/>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DB1D3BE-84A4-1CD5-5B10-CE27652474FC}"/>
              </a:ext>
            </a:extLst>
          </p:cNvPr>
          <p:cNvSpPr txBox="1"/>
          <p:nvPr/>
        </p:nvSpPr>
        <p:spPr>
          <a:xfrm>
            <a:off x="527326" y="307894"/>
            <a:ext cx="11539959" cy="3477875"/>
          </a:xfrm>
          <a:prstGeom prst="rect">
            <a:avLst/>
          </a:prstGeom>
          <a:noFill/>
        </p:spPr>
        <p:txBody>
          <a:bodyPr wrap="square">
            <a:spAutoFit/>
          </a:bodyPr>
          <a:lstStyle/>
          <a:p>
            <a:r>
              <a:rPr lang="uk-UA" sz="2000" b="1" dirty="0"/>
              <a:t>Завдання творчого проєкту:</a:t>
            </a:r>
          </a:p>
          <a:p>
            <a:r>
              <a:rPr lang="uk-UA" sz="2000" dirty="0"/>
              <a:t>- удосконалити навички постановочної роботи з творчим колективом як хореографа; </a:t>
            </a:r>
          </a:p>
          <a:p>
            <a:r>
              <a:rPr lang="uk-UA" sz="2000" dirty="0"/>
              <a:t>- ознайомити виконавців з культурою та міфологією Азії;</a:t>
            </a:r>
          </a:p>
          <a:p>
            <a:r>
              <a:rPr lang="uk-UA" sz="2000" dirty="0"/>
              <a:t>- реалізувати на практиці мету творчого проєкту;</a:t>
            </a:r>
          </a:p>
          <a:p>
            <a:r>
              <a:rPr lang="uk-UA" sz="2000" dirty="0"/>
              <a:t>- розкрити ідейно-тематичне та композиційне рішення постановки.</a:t>
            </a:r>
          </a:p>
          <a:p>
            <a:r>
              <a:rPr lang="uk-UA" sz="2000" b="1" dirty="0"/>
              <a:t>Новизна творчого </a:t>
            </a:r>
            <a:r>
              <a:rPr lang="uk-UA" sz="2000" dirty="0"/>
              <a:t>проєкту полягає в:</a:t>
            </a:r>
          </a:p>
          <a:p>
            <a:r>
              <a:rPr lang="uk-UA" sz="2000" dirty="0"/>
              <a:t>- розкритті культури та міфології Азії шляхом хореографічного втілення з використанням різних танцювальних стилів; </a:t>
            </a:r>
          </a:p>
          <a:p>
            <a:r>
              <a:rPr lang="uk-UA" sz="2000" dirty="0"/>
              <a:t>- оригінальних лексичних та режисерських рішеннях, які втілюються протягом усієї постановки;</a:t>
            </a:r>
          </a:p>
          <a:p>
            <a:r>
              <a:rPr lang="uk-UA" sz="2000" dirty="0"/>
              <a:t>- використанні найпопулярніших стилів танцю;</a:t>
            </a:r>
          </a:p>
          <a:p>
            <a:r>
              <a:rPr lang="uk-UA" sz="2000" dirty="0"/>
              <a:t>- креативних методах постановочної та репетиційної роботи.</a:t>
            </a:r>
          </a:p>
        </p:txBody>
      </p:sp>
      <p:sp>
        <p:nvSpPr>
          <p:cNvPr id="5" name="TextBox 4">
            <a:extLst>
              <a:ext uri="{FF2B5EF4-FFF2-40B4-BE49-F238E27FC236}">
                <a16:creationId xmlns:a16="http://schemas.microsoft.com/office/drawing/2014/main" id="{1A07B225-1496-50AF-1F2E-FF996244A581}"/>
              </a:ext>
            </a:extLst>
          </p:cNvPr>
          <p:cNvSpPr txBox="1"/>
          <p:nvPr/>
        </p:nvSpPr>
        <p:spPr>
          <a:xfrm>
            <a:off x="2789499" y="4093613"/>
            <a:ext cx="9132425" cy="2554545"/>
          </a:xfrm>
          <a:prstGeom prst="rect">
            <a:avLst/>
          </a:prstGeom>
          <a:noFill/>
        </p:spPr>
        <p:txBody>
          <a:bodyPr wrap="square">
            <a:spAutoFit/>
          </a:bodyPr>
          <a:lstStyle/>
          <a:p>
            <a:r>
              <a:rPr lang="uk-UA" sz="2000" b="1" dirty="0"/>
              <a:t>Практичне значення творчого проєкту</a:t>
            </a:r>
            <a:r>
              <a:rPr lang="en-US" sz="2000" b="1" dirty="0"/>
              <a:t> </a:t>
            </a:r>
            <a:r>
              <a:rPr lang="uk-UA" sz="2000" b="1" dirty="0"/>
              <a:t>:</a:t>
            </a:r>
          </a:p>
          <a:p>
            <a:r>
              <a:rPr lang="uk-UA" sz="2000" dirty="0"/>
              <a:t>Занурення глядачів у атмосферу часів епох </a:t>
            </a:r>
            <a:r>
              <a:rPr lang="uk-UA" sz="2000" dirty="0" err="1"/>
              <a:t>Корьо</a:t>
            </a:r>
            <a:r>
              <a:rPr lang="uk-UA" sz="2000" dirty="0"/>
              <a:t> та </a:t>
            </a:r>
            <a:r>
              <a:rPr lang="uk-UA" sz="2000" dirty="0" err="1"/>
              <a:t>Чосон</a:t>
            </a:r>
            <a:r>
              <a:rPr lang="uk-UA" sz="2000" dirty="0"/>
              <a:t>, передача естетичної та емоційної складових. Танцівники, які приймали участь у проекті, мали змогу отримати цінний досвід практичної роботи у команді, покращили власний виконавський рівень хореографічної та акторської майстерності. Отримали нові знання з постановки хореографічної композиції. Дізналися про нюанси створення сценічного образу та костюмів. Розвинули навички комунікації під час робочого процесу.</a:t>
            </a:r>
          </a:p>
        </p:txBody>
      </p:sp>
      <p:pic>
        <p:nvPicPr>
          <p:cNvPr id="10" name="Рисунок 9" descr="Зображення, що містить кіт, ескіз, малюнок, ссавець&#10;&#10;Автоматично згенерований опис">
            <a:extLst>
              <a:ext uri="{FF2B5EF4-FFF2-40B4-BE49-F238E27FC236}">
                <a16:creationId xmlns:a16="http://schemas.microsoft.com/office/drawing/2014/main" id="{3ECF7198-2AC1-D2EF-B610-529A54060AB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0076" y="4013118"/>
            <a:ext cx="2408903" cy="2408903"/>
          </a:xfrm>
          <a:prstGeom prst="rect">
            <a:avLst/>
          </a:prstGeom>
          <a:ln>
            <a:noFill/>
          </a:ln>
        </p:spPr>
      </p:pic>
    </p:spTree>
    <p:extLst>
      <p:ext uri="{BB962C8B-B14F-4D97-AF65-F5344CB8AC3E}">
        <p14:creationId xmlns:p14="http://schemas.microsoft.com/office/powerpoint/2010/main" val="2174436168"/>
      </p:ext>
    </p:extLst>
  </p:cSld>
  <p:clrMapOvr>
    <a:masterClrMapping/>
  </p:clrMapOvr>
  <p:transition spd="slow">
    <p:randomBar dir="vert"/>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9">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3" name="Group 11">
            <a:extLst>
              <a:ext uri="{FF2B5EF4-FFF2-40B4-BE49-F238E27FC236}">
                <a16:creationId xmlns:a16="http://schemas.microsoft.com/office/drawing/2014/main" id="{CC09AFE8-9934-40C0-A058-4008A3B197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7160" y="1498600"/>
            <a:ext cx="5260976" cy="4707593"/>
            <a:chOff x="6096000" y="841376"/>
            <a:chExt cx="5260976" cy="4707593"/>
          </a:xfrm>
          <a:effectLst>
            <a:outerShdw blurRad="381000" dist="152400" dir="5400000" algn="ctr" rotWithShape="0">
              <a:srgbClr val="000000">
                <a:alpha val="10000"/>
              </a:srgbClr>
            </a:outerShdw>
          </a:effectLst>
        </p:grpSpPr>
        <p:grpSp>
          <p:nvGrpSpPr>
            <p:cNvPr id="13" name="Group 12">
              <a:extLst>
                <a:ext uri="{FF2B5EF4-FFF2-40B4-BE49-F238E27FC236}">
                  <a16:creationId xmlns:a16="http://schemas.microsoft.com/office/drawing/2014/main" id="{23588ED6-49C5-4EAF-BBCE-DB6B4184D36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1" y="841376"/>
              <a:ext cx="5260975" cy="4707593"/>
              <a:chOff x="6096001" y="841376"/>
              <a:chExt cx="5260975" cy="4707593"/>
            </a:xfrm>
          </p:grpSpPr>
          <p:sp>
            <p:nvSpPr>
              <p:cNvPr id="17" name="Freeform: Shape 16">
                <a:extLst>
                  <a:ext uri="{FF2B5EF4-FFF2-40B4-BE49-F238E27FC236}">
                    <a16:creationId xmlns:a16="http://schemas.microsoft.com/office/drawing/2014/main" id="{0149B80A-4A62-4495-AE87-F32755EBDD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438C3DC5-5887-49A9-AABB-A9772488F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4" name="Group 13">
              <a:extLst>
                <a:ext uri="{FF2B5EF4-FFF2-40B4-BE49-F238E27FC236}">
                  <a16:creationId xmlns:a16="http://schemas.microsoft.com/office/drawing/2014/main" id="{5BD695E1-00AC-49AE-93BF-22000734A8F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15" name="Freeform: Shape 14">
                <a:extLst>
                  <a:ext uri="{FF2B5EF4-FFF2-40B4-BE49-F238E27FC236}">
                    <a16:creationId xmlns:a16="http://schemas.microsoft.com/office/drawing/2014/main" id="{F721D808-B8BC-4568-A927-12BC276FBF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7B2886F6-DE07-47C7-840F-22CD86C0D1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5" name="Рисунок 4" descr="Зображення, що містить ескіз, малюнок, мистецтво, картина&#10;&#10;Автоматично згенерований опис">
            <a:extLst>
              <a:ext uri="{FF2B5EF4-FFF2-40B4-BE49-F238E27FC236}">
                <a16:creationId xmlns:a16="http://schemas.microsoft.com/office/drawing/2014/main" id="{29866428-E676-92E7-016E-6A2B3F57AB8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73091" y="2467933"/>
            <a:ext cx="4369112" cy="2143595"/>
          </a:xfrm>
          <a:prstGeom prst="rect">
            <a:avLst/>
          </a:prstGeom>
        </p:spPr>
      </p:pic>
      <p:sp>
        <p:nvSpPr>
          <p:cNvPr id="3" name="TextBox 2">
            <a:extLst>
              <a:ext uri="{FF2B5EF4-FFF2-40B4-BE49-F238E27FC236}">
                <a16:creationId xmlns:a16="http://schemas.microsoft.com/office/drawing/2014/main" id="{75620B13-BD53-5850-37F6-8281C0B57A5B}"/>
              </a:ext>
            </a:extLst>
          </p:cNvPr>
          <p:cNvSpPr txBox="1"/>
          <p:nvPr/>
        </p:nvSpPr>
        <p:spPr>
          <a:xfrm>
            <a:off x="6915297" y="522470"/>
            <a:ext cx="4391024" cy="2454300"/>
          </a:xfrm>
          <a:prstGeom prst="rect">
            <a:avLst/>
          </a:prstGeom>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r>
              <a:rPr lang="en-US" sz="2400" b="1" dirty="0">
                <a:solidFill>
                  <a:schemeClr val="bg1">
                    <a:alpha val="80000"/>
                  </a:schemeClr>
                </a:solidFill>
              </a:rPr>
              <a:t>ЛІБРЕТО</a:t>
            </a:r>
          </a:p>
          <a:p>
            <a:pPr>
              <a:lnSpc>
                <a:spcPct val="90000"/>
              </a:lnSpc>
              <a:spcAft>
                <a:spcPts val="600"/>
              </a:spcAft>
            </a:pPr>
            <a:r>
              <a:rPr lang="uk-UA" sz="2400" dirty="0">
                <a:solidFill>
                  <a:schemeClr val="bg1">
                    <a:alpha val="80000"/>
                  </a:schemeClr>
                </a:solidFill>
              </a:rPr>
              <a:t>Картина </a:t>
            </a:r>
            <a:r>
              <a:rPr lang="uk-UA" sz="2400" b="1" dirty="0">
                <a:solidFill>
                  <a:schemeClr val="bg1">
                    <a:alpha val="80000"/>
                  </a:schemeClr>
                </a:solidFill>
              </a:rPr>
              <a:t>1</a:t>
            </a:r>
            <a:endParaRPr lang="uk-UA" sz="2400" dirty="0">
              <a:solidFill>
                <a:schemeClr val="bg1">
                  <a:alpha val="80000"/>
                </a:schemeClr>
              </a:solidFill>
            </a:endParaRPr>
          </a:p>
          <a:p>
            <a:pPr>
              <a:lnSpc>
                <a:spcPct val="90000"/>
              </a:lnSpc>
              <a:spcAft>
                <a:spcPts val="600"/>
              </a:spcAft>
            </a:pPr>
            <a:r>
              <a:rPr lang="uk-UA" sz="2400" dirty="0">
                <a:solidFill>
                  <a:schemeClr val="bg1">
                    <a:alpha val="80000"/>
                  </a:schemeClr>
                </a:solidFill>
              </a:rPr>
              <a:t>Глядачі знайомляться  з частиною героїв: на сцені присутній антураж та один з імператорів. Починається загальний фрагмент в якому виконавці демонструють нюанси сюжету. В процесі з’являються ще два правителі по черзі, загальний фрагмент вони закінчують разом. Даний фрагмент картини дозволяє глядачу ознайомитись з усіма правителями епох </a:t>
            </a:r>
            <a:r>
              <a:rPr lang="uk-UA" sz="2400" dirty="0" err="1">
                <a:solidFill>
                  <a:schemeClr val="bg1">
                    <a:alpha val="80000"/>
                  </a:schemeClr>
                </a:solidFill>
              </a:rPr>
              <a:t>Корьо</a:t>
            </a:r>
            <a:r>
              <a:rPr lang="uk-UA" sz="2400" dirty="0">
                <a:solidFill>
                  <a:schemeClr val="bg1">
                    <a:alpha val="80000"/>
                  </a:schemeClr>
                </a:solidFill>
              </a:rPr>
              <a:t> та </a:t>
            </a:r>
            <a:r>
              <a:rPr lang="uk-UA" sz="2400" dirty="0" err="1">
                <a:solidFill>
                  <a:schemeClr val="bg1">
                    <a:alpha val="80000"/>
                  </a:schemeClr>
                </a:solidFill>
              </a:rPr>
              <a:t>Чосон</a:t>
            </a:r>
            <a:r>
              <a:rPr lang="uk-UA" sz="2400" dirty="0">
                <a:solidFill>
                  <a:schemeClr val="bg1">
                    <a:alpha val="80000"/>
                  </a:schemeClr>
                </a:solidFill>
              </a:rPr>
              <a:t>, пізнати істинну красу естетики тих часів.</a:t>
            </a:r>
          </a:p>
        </p:txBody>
      </p:sp>
    </p:spTree>
    <p:extLst>
      <p:ext uri="{BB962C8B-B14F-4D97-AF65-F5344CB8AC3E}">
        <p14:creationId xmlns:p14="http://schemas.microsoft.com/office/powerpoint/2010/main" val="3641302347"/>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cxnSp>
        <p:nvCxnSpPr>
          <p:cNvPr id="12" name="Straight Connector 11">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58AD1084-B805-911C-0371-EE0C22E35183}"/>
              </a:ext>
            </a:extLst>
          </p:cNvPr>
          <p:cNvSpPr txBox="1"/>
          <p:nvPr/>
        </p:nvSpPr>
        <p:spPr>
          <a:xfrm>
            <a:off x="478267" y="115193"/>
            <a:ext cx="9406666" cy="3526144"/>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uk-UA" sz="2000" dirty="0">
                <a:solidFill>
                  <a:schemeClr val="bg1"/>
                </a:solidFill>
              </a:rPr>
              <a:t>Картина </a:t>
            </a:r>
            <a:r>
              <a:rPr lang="uk-UA" sz="2000" b="1" dirty="0">
                <a:solidFill>
                  <a:schemeClr val="bg1"/>
                </a:solidFill>
              </a:rPr>
              <a:t>2 </a:t>
            </a:r>
          </a:p>
          <a:p>
            <a:pPr>
              <a:lnSpc>
                <a:spcPct val="90000"/>
              </a:lnSpc>
              <a:spcAft>
                <a:spcPts val="600"/>
              </a:spcAft>
            </a:pPr>
            <a:r>
              <a:rPr lang="uk-UA" sz="2000" dirty="0">
                <a:solidFill>
                  <a:schemeClr val="bg1"/>
                </a:solidFill>
              </a:rPr>
              <a:t> Довгоочікувана поява таємничих, надзвичайно-чарівних духів </a:t>
            </a:r>
            <a:r>
              <a:rPr lang="uk-UA" sz="2000" dirty="0" err="1">
                <a:solidFill>
                  <a:schemeClr val="bg1"/>
                </a:solidFill>
              </a:rPr>
              <a:t>Кіцуне</a:t>
            </a:r>
            <a:r>
              <a:rPr lang="uk-UA" sz="2000" dirty="0">
                <a:solidFill>
                  <a:schemeClr val="bg1"/>
                </a:solidFill>
              </a:rPr>
              <a:t>.  Через музичний супровід можна зрозуміти що вони точно не на стороні добра. Глядачі пізнають усю велич та поняття лисиць. Основна їхня задача впіймати та без зайвих вагань  витягнути з імператорів всю життєву та духовну енергію, здоровий глузд і все людське що в них було. </a:t>
            </a:r>
          </a:p>
        </p:txBody>
      </p:sp>
      <p:sp>
        <p:nvSpPr>
          <p:cNvPr id="14" name="Rectangle 13">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C9B89DA9-42CB-96BC-46EB-69E3893A754F}"/>
              </a:ext>
            </a:extLst>
          </p:cNvPr>
          <p:cNvSpPr txBox="1"/>
          <p:nvPr/>
        </p:nvSpPr>
        <p:spPr>
          <a:xfrm>
            <a:off x="1580006" y="4729181"/>
            <a:ext cx="10301468" cy="1646605"/>
          </a:xfrm>
          <a:prstGeom prst="rect">
            <a:avLst/>
          </a:prstGeom>
          <a:noFill/>
        </p:spPr>
        <p:txBody>
          <a:bodyPr wrap="square">
            <a:spAutoFit/>
          </a:bodyPr>
          <a:lstStyle/>
          <a:p>
            <a:pPr algn="r">
              <a:spcAft>
                <a:spcPts val="600"/>
              </a:spcAft>
            </a:pPr>
            <a:r>
              <a:rPr lang="uk-UA" sz="2400" dirty="0">
                <a:solidFill>
                  <a:schemeClr val="bg1"/>
                </a:solidFill>
              </a:rPr>
              <a:t>Картина </a:t>
            </a:r>
            <a:r>
              <a:rPr lang="uk-UA" sz="2400" b="1" dirty="0">
                <a:solidFill>
                  <a:schemeClr val="bg1"/>
                </a:solidFill>
              </a:rPr>
              <a:t>3</a:t>
            </a:r>
          </a:p>
          <a:p>
            <a:pPr algn="r">
              <a:spcAft>
                <a:spcPts val="600"/>
              </a:spcAft>
            </a:pPr>
            <a:r>
              <a:rPr lang="uk-UA" sz="2400" dirty="0">
                <a:solidFill>
                  <a:schemeClr val="bg1"/>
                </a:solidFill>
              </a:rPr>
              <a:t>Імператори, точно зрозумівши що їхні справи можуть закінчитись погано, виконують танець-молитву, цим самим звертаючись до «Верховних» духів та просять допомоги у битві не на життя, а на смерть.</a:t>
            </a:r>
          </a:p>
        </p:txBody>
      </p:sp>
      <p:pic>
        <p:nvPicPr>
          <p:cNvPr id="16" name="Рисунок 15" descr="Зображення, що містить хутро, Малі та середні кішки, ссавець, домашня кішка&#10;&#10;Автоматично згенерований опис">
            <a:extLst>
              <a:ext uri="{FF2B5EF4-FFF2-40B4-BE49-F238E27FC236}">
                <a16:creationId xmlns:a16="http://schemas.microsoft.com/office/drawing/2014/main" id="{2EDF1D71-77BA-18A1-F970-D9FE7245226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92295" y="2141534"/>
            <a:ext cx="4462578" cy="2972147"/>
          </a:xfrm>
          <a:prstGeom prst="rect">
            <a:avLst/>
          </a:prstGeom>
          <a:ln>
            <a:noFill/>
          </a:ln>
          <a:effectLst>
            <a:softEdge rad="112500"/>
          </a:effectLst>
        </p:spPr>
      </p:pic>
    </p:spTree>
    <p:extLst>
      <p:ext uri="{BB962C8B-B14F-4D97-AF65-F5344CB8AC3E}">
        <p14:creationId xmlns:p14="http://schemas.microsoft.com/office/powerpoint/2010/main" val="129354704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07366869-ACC9-2DB4-9C6A-4D3120DB073C}"/>
              </a:ext>
            </a:extLst>
          </p:cNvPr>
          <p:cNvSpPr txBox="1"/>
          <p:nvPr/>
        </p:nvSpPr>
        <p:spPr>
          <a:xfrm>
            <a:off x="838200" y="1929384"/>
            <a:ext cx="10515600" cy="4251960"/>
          </a:xfrm>
          <a:prstGeom prst="rect">
            <a:avLst/>
          </a:prstGeom>
        </p:spPr>
        <p:txBody>
          <a:bodyPr vert="horz" lIns="91440" tIns="45720" rIns="91440" bIns="45720" rtlCol="0">
            <a:noAutofit/>
          </a:bodyPr>
          <a:lstStyle/>
          <a:p>
            <a:pPr indent="-228600" algn="ctr">
              <a:lnSpc>
                <a:spcPct val="90000"/>
              </a:lnSpc>
              <a:spcAft>
                <a:spcPts val="600"/>
              </a:spcAft>
              <a:buFont typeface="Arial" panose="020B0604020202020204" pitchFamily="34" charset="0"/>
              <a:buChar char="•"/>
            </a:pPr>
            <a:r>
              <a:rPr lang="uk-UA" sz="2800" dirty="0"/>
              <a:t>Картина </a:t>
            </a:r>
            <a:r>
              <a:rPr lang="uk-UA" sz="2800" b="1" dirty="0"/>
              <a:t>4</a:t>
            </a:r>
          </a:p>
          <a:p>
            <a:pPr algn="ctr">
              <a:lnSpc>
                <a:spcPct val="90000"/>
              </a:lnSpc>
              <a:spcAft>
                <a:spcPts val="600"/>
              </a:spcAft>
            </a:pPr>
            <a:r>
              <a:rPr lang="uk-UA" sz="2800" dirty="0"/>
              <a:t>Поразка завжди болісна. Для всіх, </a:t>
            </a:r>
            <a:r>
              <a:rPr lang="uk-UA" sz="2800" dirty="0" err="1"/>
              <a:t>Кіцуне</a:t>
            </a:r>
            <a:r>
              <a:rPr lang="uk-UA" sz="2800" dirty="0"/>
              <a:t> не виняток, тож після яскравої та все ж важкої битви, духів виганяють. Мирні жителі радіють що вистояли, радіють своїй незламності. Але не все закінчилось добре, вижив лиш один з головних героїв цієї історії, повертаючись до своїх повноважень, імператор розуміє що все тепер лежить на його плечах, це демонструється танцем у загальному фрагменті постановки, але він не втрачає свого оптимізму та йде далі з підтримкою мирних жителів. На завершення цього епічного дійства грає стилізована музика, що додає останні штрихи даній картині.</a:t>
            </a:r>
          </a:p>
        </p:txBody>
      </p:sp>
    </p:spTree>
    <p:extLst>
      <p:ext uri="{BB962C8B-B14F-4D97-AF65-F5344CB8AC3E}">
        <p14:creationId xmlns:p14="http://schemas.microsoft.com/office/powerpoint/2010/main" val="3029981188"/>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21AC6A30-4F22-4C0F-B278-19C5B8A80C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BB4335AD-65B1-44E4-90AF-264024FE4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12191999"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61C4FF6B-BA70-0D45-0C99-E7A719FF2223}"/>
              </a:ext>
            </a:extLst>
          </p:cNvPr>
          <p:cNvSpPr txBox="1"/>
          <p:nvPr/>
        </p:nvSpPr>
        <p:spPr>
          <a:xfrm>
            <a:off x="3970366" y="609600"/>
            <a:ext cx="4267200" cy="1351472"/>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4400" b="1" kern="1200">
                <a:solidFill>
                  <a:schemeClr val="tx1">
                    <a:lumMod val="85000"/>
                    <a:lumOff val="15000"/>
                  </a:schemeClr>
                </a:solidFill>
                <a:latin typeface="+mj-lt"/>
                <a:ea typeface="+mj-ea"/>
                <a:cs typeface="+mj-cs"/>
              </a:rPr>
              <a:t>ОПИС КОСТЮМІВ ТА ДЕКОРАЦІЙ</a:t>
            </a:r>
          </a:p>
        </p:txBody>
      </p:sp>
      <p:pic>
        <p:nvPicPr>
          <p:cNvPr id="9" name="Рисунок 8" descr="Зображення, що містить одежа, топ, Щоденний одяг, верхній одяг&#10;&#10;Автоматично згенерований опис">
            <a:extLst>
              <a:ext uri="{FF2B5EF4-FFF2-40B4-BE49-F238E27FC236}">
                <a16:creationId xmlns:a16="http://schemas.microsoft.com/office/drawing/2014/main" id="{3E338591-6410-9533-A5A1-6C5CC3E7B92D}"/>
              </a:ext>
            </a:extLst>
          </p:cNvPr>
          <p:cNvPicPr>
            <a:picLocks noChangeAspect="1"/>
          </p:cNvPicPr>
          <p:nvPr/>
        </p:nvPicPr>
        <p:blipFill rotWithShape="1">
          <a:blip r:embed="rId2">
            <a:extLst>
              <a:ext uri="{28A0092B-C50C-407E-A947-70E740481C1C}">
                <a14:useLocalDpi xmlns:a14="http://schemas.microsoft.com/office/drawing/2010/main" val="0"/>
              </a:ext>
            </a:extLst>
          </a:blip>
          <a:srcRect l="12577" r="12577"/>
          <a:stretch/>
        </p:blipFill>
        <p:spPr>
          <a:xfrm>
            <a:off x="3" y="1"/>
            <a:ext cx="3695699" cy="6858001"/>
          </a:xfrm>
          <a:custGeom>
            <a:avLst/>
            <a:gdLst/>
            <a:ahLst/>
            <a:cxnLst/>
            <a:rect l="l" t="t" r="r" b="b"/>
            <a:pathLst>
              <a:path w="3695699" h="6858001">
                <a:moveTo>
                  <a:pt x="0" y="0"/>
                </a:moveTo>
                <a:lnTo>
                  <a:pt x="3435129" y="0"/>
                </a:lnTo>
                <a:lnTo>
                  <a:pt x="3430599" y="17349"/>
                </a:lnTo>
                <a:cubicBezTo>
                  <a:pt x="3437542" y="19835"/>
                  <a:pt x="3423757" y="30822"/>
                  <a:pt x="3427683" y="38871"/>
                </a:cubicBezTo>
                <a:cubicBezTo>
                  <a:pt x="3431230" y="44698"/>
                  <a:pt x="3427877" y="49388"/>
                  <a:pt x="3427096" y="55116"/>
                </a:cubicBezTo>
                <a:cubicBezTo>
                  <a:pt x="3429620" y="62945"/>
                  <a:pt x="3421946" y="87211"/>
                  <a:pt x="3417356" y="93331"/>
                </a:cubicBezTo>
                <a:cubicBezTo>
                  <a:pt x="3401974" y="107607"/>
                  <a:pt x="3409629" y="143436"/>
                  <a:pt x="3397765" y="155370"/>
                </a:cubicBezTo>
                <a:cubicBezTo>
                  <a:pt x="3395800" y="159886"/>
                  <a:pt x="3394789" y="164378"/>
                  <a:pt x="3394373" y="168831"/>
                </a:cubicBezTo>
                <a:lnTo>
                  <a:pt x="3394553" y="181402"/>
                </a:lnTo>
                <a:lnTo>
                  <a:pt x="3397293" y="185192"/>
                </a:lnTo>
                <a:lnTo>
                  <a:pt x="3395923" y="192756"/>
                </a:lnTo>
                <a:cubicBezTo>
                  <a:pt x="3396018" y="193497"/>
                  <a:pt x="3396112" y="194237"/>
                  <a:pt x="3396207" y="194978"/>
                </a:cubicBezTo>
                <a:cubicBezTo>
                  <a:pt x="3396531" y="199154"/>
                  <a:pt x="3396856" y="203330"/>
                  <a:pt x="3397180" y="207506"/>
                </a:cubicBezTo>
                <a:cubicBezTo>
                  <a:pt x="3382438" y="200939"/>
                  <a:pt x="3394549" y="241317"/>
                  <a:pt x="3383191" y="229051"/>
                </a:cubicBezTo>
                <a:cubicBezTo>
                  <a:pt x="3382519" y="234401"/>
                  <a:pt x="3381383" y="237332"/>
                  <a:pt x="3380194" y="239137"/>
                </a:cubicBezTo>
                <a:lnTo>
                  <a:pt x="3349267" y="310262"/>
                </a:lnTo>
                <a:lnTo>
                  <a:pt x="3344455" y="381704"/>
                </a:lnTo>
                <a:cubicBezTo>
                  <a:pt x="3343420" y="464598"/>
                  <a:pt x="3338482" y="511985"/>
                  <a:pt x="3327551" y="571873"/>
                </a:cubicBezTo>
                <a:cubicBezTo>
                  <a:pt x="3316620" y="631761"/>
                  <a:pt x="3309762" y="702429"/>
                  <a:pt x="3278869" y="741030"/>
                </a:cubicBezTo>
                <a:lnTo>
                  <a:pt x="3239259" y="957888"/>
                </a:lnTo>
                <a:cubicBezTo>
                  <a:pt x="3267597" y="1021376"/>
                  <a:pt x="3235647" y="1004478"/>
                  <a:pt x="3243890" y="1047869"/>
                </a:cubicBezTo>
                <a:cubicBezTo>
                  <a:pt x="3245988" y="1077107"/>
                  <a:pt x="3228006" y="1101189"/>
                  <a:pt x="3221700" y="1118244"/>
                </a:cubicBezTo>
                <a:cubicBezTo>
                  <a:pt x="3220198" y="1120922"/>
                  <a:pt x="3213346" y="1188569"/>
                  <a:pt x="3211078" y="1190394"/>
                </a:cubicBezTo>
                <a:cubicBezTo>
                  <a:pt x="3204899" y="1218939"/>
                  <a:pt x="3210276" y="1253036"/>
                  <a:pt x="3199704" y="1304585"/>
                </a:cubicBezTo>
                <a:cubicBezTo>
                  <a:pt x="3199438" y="1346246"/>
                  <a:pt x="3168623" y="1413431"/>
                  <a:pt x="3167741" y="1449444"/>
                </a:cubicBezTo>
                <a:cubicBezTo>
                  <a:pt x="3180911" y="1471132"/>
                  <a:pt x="3193362" y="1499173"/>
                  <a:pt x="3194410" y="1520667"/>
                </a:cubicBezTo>
                <a:cubicBezTo>
                  <a:pt x="3181228" y="1513763"/>
                  <a:pt x="3199978" y="1547097"/>
                  <a:pt x="3184473" y="1547038"/>
                </a:cubicBezTo>
                <a:cubicBezTo>
                  <a:pt x="3185153" y="1550949"/>
                  <a:pt x="3186303" y="1554741"/>
                  <a:pt x="3187573" y="1558550"/>
                </a:cubicBezTo>
                <a:lnTo>
                  <a:pt x="3188231" y="1560544"/>
                </a:lnTo>
                <a:lnTo>
                  <a:pt x="3188195" y="1568317"/>
                </a:lnTo>
                <a:lnTo>
                  <a:pt x="3191518" y="1570772"/>
                </a:lnTo>
                <a:lnTo>
                  <a:pt x="3193853" y="1582659"/>
                </a:lnTo>
                <a:cubicBezTo>
                  <a:pt x="3194213" y="1587070"/>
                  <a:pt x="3193997" y="1591769"/>
                  <a:pt x="3192857" y="1596890"/>
                </a:cubicBezTo>
                <a:cubicBezTo>
                  <a:pt x="3185716" y="1609144"/>
                  <a:pt x="3191593" y="1629575"/>
                  <a:pt x="3189686" y="1647479"/>
                </a:cubicBezTo>
                <a:lnTo>
                  <a:pt x="3187125" y="1655568"/>
                </a:lnTo>
                <a:cubicBezTo>
                  <a:pt x="3187259" y="1659315"/>
                  <a:pt x="3192418" y="1733399"/>
                  <a:pt x="3192552" y="1737146"/>
                </a:cubicBezTo>
                <a:cubicBezTo>
                  <a:pt x="3236684" y="1834597"/>
                  <a:pt x="3210475" y="1851660"/>
                  <a:pt x="3219437" y="1908917"/>
                </a:cubicBezTo>
                <a:lnTo>
                  <a:pt x="3220572" y="1915235"/>
                </a:lnTo>
                <a:cubicBezTo>
                  <a:pt x="3225642" y="1919319"/>
                  <a:pt x="3228448" y="1945519"/>
                  <a:pt x="3226946" y="1954447"/>
                </a:cubicBezTo>
                <a:cubicBezTo>
                  <a:pt x="3219553" y="1979351"/>
                  <a:pt x="3239504" y="2001442"/>
                  <a:pt x="3234148" y="2021397"/>
                </a:cubicBezTo>
                <a:cubicBezTo>
                  <a:pt x="3234224" y="2026740"/>
                  <a:pt x="3235084" y="2031233"/>
                  <a:pt x="3236424" y="2035173"/>
                </a:cubicBezTo>
                <a:lnTo>
                  <a:pt x="3241339" y="2045116"/>
                </a:lnTo>
                <a:lnTo>
                  <a:pt x="3233470" y="2098623"/>
                </a:lnTo>
                <a:cubicBezTo>
                  <a:pt x="3230495" y="2129687"/>
                  <a:pt x="3232618" y="2188321"/>
                  <a:pt x="3230016" y="2240964"/>
                </a:cubicBezTo>
                <a:cubicBezTo>
                  <a:pt x="3226602" y="2283982"/>
                  <a:pt x="3232644" y="2342030"/>
                  <a:pt x="3237809" y="2379644"/>
                </a:cubicBezTo>
                <a:cubicBezTo>
                  <a:pt x="3244462" y="2409884"/>
                  <a:pt x="3221747" y="2435219"/>
                  <a:pt x="3237054" y="2459103"/>
                </a:cubicBezTo>
                <a:cubicBezTo>
                  <a:pt x="3245536" y="2488997"/>
                  <a:pt x="3251426" y="2510390"/>
                  <a:pt x="3255285" y="2538679"/>
                </a:cubicBezTo>
                <a:cubicBezTo>
                  <a:pt x="3258296" y="2574322"/>
                  <a:pt x="3245460" y="2589819"/>
                  <a:pt x="3245073" y="2622720"/>
                </a:cubicBezTo>
                <a:lnTo>
                  <a:pt x="3252960" y="2736087"/>
                </a:lnTo>
                <a:cubicBezTo>
                  <a:pt x="3245577" y="2772183"/>
                  <a:pt x="3230063" y="2856752"/>
                  <a:pt x="3218681" y="2902964"/>
                </a:cubicBezTo>
                <a:cubicBezTo>
                  <a:pt x="3212624" y="2927969"/>
                  <a:pt x="3209733" y="2973979"/>
                  <a:pt x="3203641" y="3008786"/>
                </a:cubicBezTo>
                <a:cubicBezTo>
                  <a:pt x="3197547" y="3043595"/>
                  <a:pt x="3186644" y="3093251"/>
                  <a:pt x="3182123" y="3111815"/>
                </a:cubicBezTo>
                <a:lnTo>
                  <a:pt x="3176517" y="3120169"/>
                </a:lnTo>
                <a:lnTo>
                  <a:pt x="3177035" y="3121646"/>
                </a:lnTo>
                <a:cubicBezTo>
                  <a:pt x="3177423" y="3127588"/>
                  <a:pt x="3176129" y="3130763"/>
                  <a:pt x="3174093" y="3132705"/>
                </a:cubicBezTo>
                <a:lnTo>
                  <a:pt x="3171045" y="3134220"/>
                </a:lnTo>
                <a:lnTo>
                  <a:pt x="3168274" y="3141524"/>
                </a:lnTo>
                <a:lnTo>
                  <a:pt x="3160781" y="3155149"/>
                </a:lnTo>
                <a:cubicBezTo>
                  <a:pt x="3160949" y="3156237"/>
                  <a:pt x="3161116" y="3157326"/>
                  <a:pt x="3161284" y="3158414"/>
                </a:cubicBezTo>
                <a:lnTo>
                  <a:pt x="3152950" y="3180080"/>
                </a:lnTo>
                <a:lnTo>
                  <a:pt x="3153739" y="3180719"/>
                </a:lnTo>
                <a:cubicBezTo>
                  <a:pt x="3155321" y="3182647"/>
                  <a:pt x="3156128" y="3184999"/>
                  <a:pt x="3155342" y="3188313"/>
                </a:cubicBezTo>
                <a:cubicBezTo>
                  <a:pt x="3169797" y="3188216"/>
                  <a:pt x="3159934" y="3192271"/>
                  <a:pt x="3156340" y="3202049"/>
                </a:cubicBezTo>
                <a:cubicBezTo>
                  <a:pt x="3177988" y="3204083"/>
                  <a:pt x="3159779" y="3228842"/>
                  <a:pt x="3169832" y="3237938"/>
                </a:cubicBezTo>
                <a:cubicBezTo>
                  <a:pt x="3166705" y="3245075"/>
                  <a:pt x="3163793" y="3252659"/>
                  <a:pt x="3161244" y="3260564"/>
                </a:cubicBezTo>
                <a:lnTo>
                  <a:pt x="3160005" y="3265314"/>
                </a:lnTo>
                <a:cubicBezTo>
                  <a:pt x="3160063" y="3265371"/>
                  <a:pt x="3160124" y="3265428"/>
                  <a:pt x="3160184" y="3265486"/>
                </a:cubicBezTo>
                <a:cubicBezTo>
                  <a:pt x="3160345" y="3266694"/>
                  <a:pt x="3160101" y="3268319"/>
                  <a:pt x="3159279" y="3270659"/>
                </a:cubicBezTo>
                <a:lnTo>
                  <a:pt x="3157747" y="3273971"/>
                </a:lnTo>
                <a:lnTo>
                  <a:pt x="3155343" y="3283185"/>
                </a:lnTo>
                <a:cubicBezTo>
                  <a:pt x="3155517" y="3284422"/>
                  <a:pt x="3155689" y="3285657"/>
                  <a:pt x="3155860" y="3286893"/>
                </a:cubicBezTo>
                <a:lnTo>
                  <a:pt x="3158001" y="3289146"/>
                </a:lnTo>
                <a:lnTo>
                  <a:pt x="3157508" y="3289877"/>
                </a:lnTo>
                <a:cubicBezTo>
                  <a:pt x="3151604" y="3294411"/>
                  <a:pt x="3144966" y="3293561"/>
                  <a:pt x="3159853" y="3309833"/>
                </a:cubicBezTo>
                <a:cubicBezTo>
                  <a:pt x="3149181" y="3321561"/>
                  <a:pt x="3158789" y="3329345"/>
                  <a:pt x="3157392" y="3351579"/>
                </a:cubicBezTo>
                <a:cubicBezTo>
                  <a:pt x="3148710" y="3357083"/>
                  <a:pt x="3149361" y="3365079"/>
                  <a:pt x="3152871" y="3374240"/>
                </a:cubicBezTo>
                <a:cubicBezTo>
                  <a:pt x="3148885" y="3383513"/>
                  <a:pt x="3145239" y="3392740"/>
                  <a:pt x="3142119" y="3402557"/>
                </a:cubicBezTo>
                <a:lnTo>
                  <a:pt x="3138061" y="3419585"/>
                </a:lnTo>
                <a:lnTo>
                  <a:pt x="3139796" y="3424940"/>
                </a:lnTo>
                <a:cubicBezTo>
                  <a:pt x="3142520" y="3434326"/>
                  <a:pt x="3143300" y="3443700"/>
                  <a:pt x="3137669" y="3463264"/>
                </a:cubicBezTo>
                <a:cubicBezTo>
                  <a:pt x="3147380" y="3480689"/>
                  <a:pt x="3167781" y="3490510"/>
                  <a:pt x="3168140" y="3518969"/>
                </a:cubicBezTo>
                <a:cubicBezTo>
                  <a:pt x="3159473" y="3545761"/>
                  <a:pt x="3191152" y="3574399"/>
                  <a:pt x="3179206" y="3607864"/>
                </a:cubicBezTo>
                <a:cubicBezTo>
                  <a:pt x="3176757" y="3619813"/>
                  <a:pt x="3181069" y="3654600"/>
                  <a:pt x="3189125" y="3659839"/>
                </a:cubicBezTo>
                <a:cubicBezTo>
                  <a:pt x="3191518" y="3666815"/>
                  <a:pt x="3189857" y="3675779"/>
                  <a:pt x="3198077" y="3677681"/>
                </a:cubicBezTo>
                <a:cubicBezTo>
                  <a:pt x="3208136" y="3681475"/>
                  <a:pt x="3196345" y="3709561"/>
                  <a:pt x="3207094" y="3703876"/>
                </a:cubicBezTo>
                <a:cubicBezTo>
                  <a:pt x="3199084" y="3723751"/>
                  <a:pt x="3220453" y="3734396"/>
                  <a:pt x="3227016" y="3748633"/>
                </a:cubicBezTo>
                <a:cubicBezTo>
                  <a:pt x="3218663" y="3764666"/>
                  <a:pt x="3240667" y="3778725"/>
                  <a:pt x="3246806" y="3811324"/>
                </a:cubicBezTo>
                <a:cubicBezTo>
                  <a:pt x="3237058" y="3829063"/>
                  <a:pt x="3251097" y="3833247"/>
                  <a:pt x="3239091" y="3865102"/>
                </a:cubicBezTo>
                <a:cubicBezTo>
                  <a:pt x="3240755" y="3865725"/>
                  <a:pt x="3242340" y="3866659"/>
                  <a:pt x="3243800" y="3867874"/>
                </a:cubicBezTo>
                <a:cubicBezTo>
                  <a:pt x="3252276" y="3874935"/>
                  <a:pt x="3254724" y="3889782"/>
                  <a:pt x="3249268" y="3901031"/>
                </a:cubicBezTo>
                <a:cubicBezTo>
                  <a:pt x="3234180" y="3950514"/>
                  <a:pt x="3270886" y="3938724"/>
                  <a:pt x="3271850" y="3976535"/>
                </a:cubicBezTo>
                <a:cubicBezTo>
                  <a:pt x="3275333" y="4018513"/>
                  <a:pt x="3265836" y="4033210"/>
                  <a:pt x="3253128" y="4091308"/>
                </a:cubicBezTo>
                <a:cubicBezTo>
                  <a:pt x="3262530" y="4093945"/>
                  <a:pt x="3263925" y="4100312"/>
                  <a:pt x="3261491" y="4112665"/>
                </a:cubicBezTo>
                <a:cubicBezTo>
                  <a:pt x="3263824" y="4132845"/>
                  <a:pt x="3285122" y="4124005"/>
                  <a:pt x="3275235" y="4148543"/>
                </a:cubicBezTo>
                <a:cubicBezTo>
                  <a:pt x="3282222" y="4163609"/>
                  <a:pt x="3300717" y="4191930"/>
                  <a:pt x="3303406" y="4203059"/>
                </a:cubicBezTo>
                <a:cubicBezTo>
                  <a:pt x="3307769" y="4216879"/>
                  <a:pt x="3289765" y="4198911"/>
                  <a:pt x="3291377" y="4215304"/>
                </a:cubicBezTo>
                <a:cubicBezTo>
                  <a:pt x="3295421" y="4234470"/>
                  <a:pt x="3290844" y="4240556"/>
                  <a:pt x="3303627" y="4247412"/>
                </a:cubicBezTo>
                <a:cubicBezTo>
                  <a:pt x="3300302" y="4270043"/>
                  <a:pt x="3313094" y="4269840"/>
                  <a:pt x="3323715" y="4295574"/>
                </a:cubicBezTo>
                <a:cubicBezTo>
                  <a:pt x="3318854" y="4309546"/>
                  <a:pt x="3323708" y="4317748"/>
                  <a:pt x="3331757" y="4324626"/>
                </a:cubicBezTo>
                <a:cubicBezTo>
                  <a:pt x="3334500" y="4352298"/>
                  <a:pt x="3348521" y="4373553"/>
                  <a:pt x="3357571" y="4402594"/>
                </a:cubicBezTo>
                <a:cubicBezTo>
                  <a:pt x="3395421" y="4440113"/>
                  <a:pt x="3406716" y="4492429"/>
                  <a:pt x="3416883" y="4511276"/>
                </a:cubicBezTo>
                <a:lnTo>
                  <a:pt x="3418568" y="4515669"/>
                </a:lnTo>
                <a:cubicBezTo>
                  <a:pt x="3418685" y="4519956"/>
                  <a:pt x="3418801" y="4524244"/>
                  <a:pt x="3418918" y="4528531"/>
                </a:cubicBezTo>
                <a:cubicBezTo>
                  <a:pt x="3418727" y="4530191"/>
                  <a:pt x="3418537" y="4531850"/>
                  <a:pt x="3418346" y="4533510"/>
                </a:cubicBezTo>
                <a:cubicBezTo>
                  <a:pt x="3418215" y="4536889"/>
                  <a:pt x="3418462" y="4539065"/>
                  <a:pt x="3419005" y="4540494"/>
                </a:cubicBezTo>
                <a:lnTo>
                  <a:pt x="3424268" y="4595886"/>
                </a:lnTo>
                <a:cubicBezTo>
                  <a:pt x="3429156" y="4624362"/>
                  <a:pt x="3443934" y="4682306"/>
                  <a:pt x="3448330" y="4711348"/>
                </a:cubicBezTo>
                <a:lnTo>
                  <a:pt x="3445621" y="4714874"/>
                </a:lnTo>
                <a:cubicBezTo>
                  <a:pt x="3444103" y="4718397"/>
                  <a:pt x="3443735" y="4723077"/>
                  <a:pt x="3445980" y="4730345"/>
                </a:cubicBezTo>
                <a:lnTo>
                  <a:pt x="3446976" y="4731926"/>
                </a:lnTo>
                <a:lnTo>
                  <a:pt x="3443720" y="4745408"/>
                </a:lnTo>
                <a:cubicBezTo>
                  <a:pt x="3444756" y="4771155"/>
                  <a:pt x="3455466" y="4843107"/>
                  <a:pt x="3453194" y="4886406"/>
                </a:cubicBezTo>
                <a:cubicBezTo>
                  <a:pt x="3454856" y="4906631"/>
                  <a:pt x="3481235" y="5008239"/>
                  <a:pt x="3455210" y="5025296"/>
                </a:cubicBezTo>
                <a:cubicBezTo>
                  <a:pt x="3442202" y="5116320"/>
                  <a:pt x="3464654" y="5119078"/>
                  <a:pt x="3462841" y="5211091"/>
                </a:cubicBezTo>
                <a:cubicBezTo>
                  <a:pt x="3469390" y="5269669"/>
                  <a:pt x="3462794" y="5327391"/>
                  <a:pt x="3469385" y="5356669"/>
                </a:cubicBezTo>
                <a:cubicBezTo>
                  <a:pt x="3471479" y="5361935"/>
                  <a:pt x="3474277" y="5366825"/>
                  <a:pt x="3477268" y="5371683"/>
                </a:cubicBezTo>
                <a:lnTo>
                  <a:pt x="3478824" y="5374232"/>
                </a:lnTo>
                <a:lnTo>
                  <a:pt x="3486664" y="5427532"/>
                </a:lnTo>
                <a:lnTo>
                  <a:pt x="3499845" y="5523238"/>
                </a:lnTo>
                <a:cubicBezTo>
                  <a:pt x="3496480" y="5535759"/>
                  <a:pt x="3498126" y="5574631"/>
                  <a:pt x="3505782" y="5582050"/>
                </a:cubicBezTo>
                <a:cubicBezTo>
                  <a:pt x="3507640" y="5590169"/>
                  <a:pt x="3505294" y="5599602"/>
                  <a:pt x="3513368" y="5603412"/>
                </a:cubicBezTo>
                <a:cubicBezTo>
                  <a:pt x="3518549" y="5620896"/>
                  <a:pt x="3530454" y="5660930"/>
                  <a:pt x="3536869" y="5686953"/>
                </a:cubicBezTo>
                <a:cubicBezTo>
                  <a:pt x="3527290" y="5702684"/>
                  <a:pt x="3548216" y="5722678"/>
                  <a:pt x="3551859" y="5759548"/>
                </a:cubicBezTo>
                <a:cubicBezTo>
                  <a:pt x="3540751" y="5776843"/>
                  <a:pt x="3554471" y="5784377"/>
                  <a:pt x="3540024" y="5816599"/>
                </a:cubicBezTo>
                <a:cubicBezTo>
                  <a:pt x="3541640" y="5817630"/>
                  <a:pt x="3543154" y="5818984"/>
                  <a:pt x="3544521" y="5820619"/>
                </a:cubicBezTo>
                <a:cubicBezTo>
                  <a:pt x="3552455" y="5830118"/>
                  <a:pt x="3553767" y="5846834"/>
                  <a:pt x="3547449" y="5857956"/>
                </a:cubicBezTo>
                <a:cubicBezTo>
                  <a:pt x="3528571" y="5908761"/>
                  <a:pt x="3532186" y="5952107"/>
                  <a:pt x="3530253" y="5993572"/>
                </a:cubicBezTo>
                <a:cubicBezTo>
                  <a:pt x="3530522" y="6040113"/>
                  <a:pt x="3553891" y="6005695"/>
                  <a:pt x="3536734" y="6066404"/>
                </a:cubicBezTo>
                <a:cubicBezTo>
                  <a:pt x="3545935" y="6071268"/>
                  <a:pt x="3546842" y="6078512"/>
                  <a:pt x="3543461" y="6091477"/>
                </a:cubicBezTo>
                <a:cubicBezTo>
                  <a:pt x="3549602" y="6107585"/>
                  <a:pt x="3568275" y="6137061"/>
                  <a:pt x="3573577" y="6163051"/>
                </a:cubicBezTo>
                <a:cubicBezTo>
                  <a:pt x="3577046" y="6182032"/>
                  <a:pt x="3572259" y="6223892"/>
                  <a:pt x="3575275" y="6247420"/>
                </a:cubicBezTo>
                <a:cubicBezTo>
                  <a:pt x="3570217" y="6271412"/>
                  <a:pt x="3583023" y="6273898"/>
                  <a:pt x="3591673" y="6304222"/>
                </a:cubicBezTo>
                <a:cubicBezTo>
                  <a:pt x="3585743" y="6318440"/>
                  <a:pt x="3589967" y="6328418"/>
                  <a:pt x="3597489" y="6337624"/>
                </a:cubicBezTo>
                <a:cubicBezTo>
                  <a:pt x="3598113" y="6368401"/>
                  <a:pt x="3610504" y="6394558"/>
                  <a:pt x="3617330" y="6428161"/>
                </a:cubicBezTo>
                <a:cubicBezTo>
                  <a:pt x="3612404" y="6466489"/>
                  <a:pt x="3633001" y="6482393"/>
                  <a:pt x="3640218" y="6518318"/>
                </a:cubicBezTo>
                <a:cubicBezTo>
                  <a:pt x="3625420" y="6557419"/>
                  <a:pt x="3668862" y="6537820"/>
                  <a:pt x="3670788" y="6568733"/>
                </a:cubicBezTo>
                <a:cubicBezTo>
                  <a:pt x="3659124" y="6621466"/>
                  <a:pt x="3685482" y="6565072"/>
                  <a:pt x="3687763" y="6643164"/>
                </a:cubicBezTo>
                <a:cubicBezTo>
                  <a:pt x="3685396" y="6647995"/>
                  <a:pt x="3689317" y="6656838"/>
                  <a:pt x="3693097" y="6655183"/>
                </a:cubicBezTo>
                <a:cubicBezTo>
                  <a:pt x="3693444" y="6672318"/>
                  <a:pt x="3690193" y="6715787"/>
                  <a:pt x="3689847" y="6745974"/>
                </a:cubicBezTo>
                <a:cubicBezTo>
                  <a:pt x="3689583" y="6773144"/>
                  <a:pt x="3690048" y="6817635"/>
                  <a:pt x="3691023" y="6836306"/>
                </a:cubicBezTo>
                <a:lnTo>
                  <a:pt x="3695699" y="6858001"/>
                </a:lnTo>
                <a:lnTo>
                  <a:pt x="0" y="6858000"/>
                </a:lnTo>
                <a:close/>
              </a:path>
            </a:pathLst>
          </a:custGeom>
        </p:spPr>
      </p:pic>
      <p:sp>
        <p:nvSpPr>
          <p:cNvPr id="5" name="TextBox 4">
            <a:extLst>
              <a:ext uri="{FF2B5EF4-FFF2-40B4-BE49-F238E27FC236}">
                <a16:creationId xmlns:a16="http://schemas.microsoft.com/office/drawing/2014/main" id="{8ABD39F7-D2D2-27FF-C677-FFE27247F1C8}"/>
              </a:ext>
            </a:extLst>
          </p:cNvPr>
          <p:cNvSpPr txBox="1"/>
          <p:nvPr/>
        </p:nvSpPr>
        <p:spPr>
          <a:xfrm>
            <a:off x="4198966" y="2147357"/>
            <a:ext cx="3810000" cy="410104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uk-UA" sz="1400" b="1" dirty="0">
                <a:solidFill>
                  <a:schemeClr val="tx1">
                    <a:lumMod val="85000"/>
                    <a:lumOff val="15000"/>
                  </a:schemeClr>
                </a:solidFill>
              </a:rPr>
              <a:t>Костюми:</a:t>
            </a:r>
          </a:p>
          <a:p>
            <a:pPr indent="-228600">
              <a:lnSpc>
                <a:spcPct val="90000"/>
              </a:lnSpc>
              <a:spcAft>
                <a:spcPts val="600"/>
              </a:spcAft>
              <a:buFont typeface="Arial" panose="020B0604020202020204" pitchFamily="34" charset="0"/>
              <a:buChar char="•"/>
            </a:pPr>
            <a:r>
              <a:rPr lang="uk-UA" sz="1400" dirty="0">
                <a:solidFill>
                  <a:schemeClr val="tx1">
                    <a:lumMod val="85000"/>
                    <a:lumOff val="15000"/>
                  </a:schemeClr>
                </a:solidFill>
              </a:rPr>
              <a:t>Костюми в хореографічних постановках – як окремий вид мистецтва. Тож у всіх виконавців різні костюми, що відповідають  характерам персонажа для доповнення композиції.</a:t>
            </a:r>
          </a:p>
          <a:p>
            <a:pPr indent="-228600">
              <a:lnSpc>
                <a:spcPct val="90000"/>
              </a:lnSpc>
              <a:spcAft>
                <a:spcPts val="600"/>
              </a:spcAft>
              <a:buFont typeface="Arial" panose="020B0604020202020204" pitchFamily="34" charset="0"/>
              <a:buChar char="•"/>
            </a:pPr>
            <a:r>
              <a:rPr lang="uk-UA" sz="1400" dirty="0">
                <a:solidFill>
                  <a:schemeClr val="tx1">
                    <a:lumMod val="85000"/>
                    <a:lumOff val="15000"/>
                  </a:schemeClr>
                </a:solidFill>
              </a:rPr>
              <a:t>Танцівники що виконують роль духів </a:t>
            </a:r>
            <a:r>
              <a:rPr lang="uk-UA" sz="1400" dirty="0" err="1">
                <a:solidFill>
                  <a:schemeClr val="tx1">
                    <a:lumMod val="85000"/>
                    <a:lumOff val="15000"/>
                  </a:schemeClr>
                </a:solidFill>
              </a:rPr>
              <a:t>Кіцуне</a:t>
            </a:r>
            <a:r>
              <a:rPr lang="uk-UA" sz="1400" dirty="0">
                <a:solidFill>
                  <a:schemeClr val="tx1">
                    <a:lumMod val="85000"/>
                    <a:lumOff val="15000"/>
                  </a:schemeClr>
                </a:solidFill>
              </a:rPr>
              <a:t> мають на обличчі маску лисиці, прикрашену атрибутами того часу (такими як червоні нитки, дзвіночки) чорне кімоно без виразних акцентів та без візерунків. Чисто чорні образи, що підкреслюють глибину задуму.</a:t>
            </a:r>
          </a:p>
          <a:p>
            <a:pPr indent="-228600">
              <a:lnSpc>
                <a:spcPct val="90000"/>
              </a:lnSpc>
              <a:spcAft>
                <a:spcPts val="600"/>
              </a:spcAft>
              <a:buFont typeface="Arial" panose="020B0604020202020204" pitchFamily="34" charset="0"/>
              <a:buChar char="•"/>
            </a:pPr>
            <a:r>
              <a:rPr lang="uk-UA" sz="1400" dirty="0">
                <a:solidFill>
                  <a:schemeClr val="tx1">
                    <a:lumMod val="85000"/>
                    <a:lumOff val="15000"/>
                  </a:schemeClr>
                </a:solidFill>
              </a:rPr>
              <a:t>Правителі – кімоно з кольоровим, вишитим поясом для підкреслення статусу. Низ образу та взуття – чорні.</a:t>
            </a:r>
          </a:p>
          <a:p>
            <a:pPr indent="-228600">
              <a:lnSpc>
                <a:spcPct val="90000"/>
              </a:lnSpc>
              <a:spcAft>
                <a:spcPts val="600"/>
              </a:spcAft>
              <a:buFont typeface="Arial" panose="020B0604020202020204" pitchFamily="34" charset="0"/>
              <a:buChar char="•"/>
            </a:pPr>
            <a:r>
              <a:rPr lang="uk-UA" sz="1400" dirty="0">
                <a:solidFill>
                  <a:schemeClr val="tx1">
                    <a:lumMod val="85000"/>
                    <a:lumOff val="15000"/>
                  </a:schemeClr>
                </a:solidFill>
              </a:rPr>
              <a:t>Мирні жителі –кімоно у світло-пісочних відтінках, взуття також чорне.</a:t>
            </a:r>
          </a:p>
        </p:txBody>
      </p:sp>
      <p:pic>
        <p:nvPicPr>
          <p:cNvPr id="11" name="Рисунок 10" descr="Зображення, що містить одежа, особа, меблі, у приміщенні&#10;&#10;Автоматично згенерований опис">
            <a:extLst>
              <a:ext uri="{FF2B5EF4-FFF2-40B4-BE49-F238E27FC236}">
                <a16:creationId xmlns:a16="http://schemas.microsoft.com/office/drawing/2014/main" id="{8B38E367-5FC2-FE10-B338-B5AF6A2F50F3}"/>
              </a:ext>
            </a:extLst>
          </p:cNvPr>
          <p:cNvPicPr>
            <a:picLocks noChangeAspect="1"/>
          </p:cNvPicPr>
          <p:nvPr/>
        </p:nvPicPr>
        <p:blipFill rotWithShape="1">
          <a:blip r:embed="rId3">
            <a:extLst>
              <a:ext uri="{28A0092B-C50C-407E-A947-70E740481C1C}">
                <a14:useLocalDpi xmlns:a14="http://schemas.microsoft.com/office/drawing/2010/main" val="0"/>
              </a:ext>
            </a:extLst>
          </a:blip>
          <a:srcRect l="5392" r="24393"/>
          <a:stretch/>
        </p:blipFill>
        <p:spPr>
          <a:xfrm>
            <a:off x="8580467" y="10"/>
            <a:ext cx="3611533" cy="6857990"/>
          </a:xfrm>
          <a:custGeom>
            <a:avLst/>
            <a:gdLst/>
            <a:ahLst/>
            <a:cxnLst/>
            <a:rect l="l" t="t" r="r" b="b"/>
            <a:pathLst>
              <a:path w="3810000" h="6858000">
                <a:moveTo>
                  <a:pt x="95627" y="0"/>
                </a:moveTo>
                <a:lnTo>
                  <a:pt x="3810000" y="0"/>
                </a:lnTo>
                <a:lnTo>
                  <a:pt x="3810000" y="6858000"/>
                </a:lnTo>
                <a:lnTo>
                  <a:pt x="13132" y="6858000"/>
                </a:lnTo>
                <a:cubicBezTo>
                  <a:pt x="13183" y="6857363"/>
                  <a:pt x="13234" y="6856727"/>
                  <a:pt x="13284" y="6856090"/>
                </a:cubicBezTo>
                <a:lnTo>
                  <a:pt x="31566" y="6805847"/>
                </a:lnTo>
                <a:lnTo>
                  <a:pt x="30463" y="6715381"/>
                </a:lnTo>
                <a:cubicBezTo>
                  <a:pt x="29585" y="6714082"/>
                  <a:pt x="28597" y="6713038"/>
                  <a:pt x="27533" y="6712286"/>
                </a:cubicBezTo>
                <a:lnTo>
                  <a:pt x="31288" y="6698474"/>
                </a:lnTo>
                <a:lnTo>
                  <a:pt x="29901" y="6686264"/>
                </a:lnTo>
                <a:cubicBezTo>
                  <a:pt x="29591" y="6639749"/>
                  <a:pt x="29281" y="6593234"/>
                  <a:pt x="28971" y="6546719"/>
                </a:cubicBezTo>
                <a:cubicBezTo>
                  <a:pt x="23415" y="6502008"/>
                  <a:pt x="3087" y="6462057"/>
                  <a:pt x="310" y="6408337"/>
                </a:cubicBezTo>
                <a:cubicBezTo>
                  <a:pt x="-2468" y="6354617"/>
                  <a:pt x="14431" y="6312397"/>
                  <a:pt x="12307" y="6224401"/>
                </a:cubicBezTo>
                <a:lnTo>
                  <a:pt x="27152" y="6147415"/>
                </a:lnTo>
                <a:lnTo>
                  <a:pt x="39044" y="6093837"/>
                </a:lnTo>
                <a:cubicBezTo>
                  <a:pt x="47718" y="6039281"/>
                  <a:pt x="47985" y="5964495"/>
                  <a:pt x="46816" y="5915901"/>
                </a:cubicBezTo>
                <a:cubicBezTo>
                  <a:pt x="43189" y="5876557"/>
                  <a:pt x="47196" y="5863739"/>
                  <a:pt x="33533" y="5831562"/>
                </a:cubicBezTo>
                <a:cubicBezTo>
                  <a:pt x="27901" y="5792459"/>
                  <a:pt x="47408" y="5747455"/>
                  <a:pt x="46555" y="5710909"/>
                </a:cubicBezTo>
                <a:cubicBezTo>
                  <a:pt x="53188" y="5686865"/>
                  <a:pt x="49116" y="5615845"/>
                  <a:pt x="62461" y="5602222"/>
                </a:cubicBezTo>
                <a:cubicBezTo>
                  <a:pt x="64066" y="5572067"/>
                  <a:pt x="49594" y="5555548"/>
                  <a:pt x="56185" y="5529979"/>
                </a:cubicBezTo>
                <a:lnTo>
                  <a:pt x="67961" y="5458854"/>
                </a:lnTo>
                <a:lnTo>
                  <a:pt x="110939" y="5353584"/>
                </a:lnTo>
                <a:cubicBezTo>
                  <a:pt x="123070" y="5308303"/>
                  <a:pt x="110671" y="5307524"/>
                  <a:pt x="128276" y="5249764"/>
                </a:cubicBezTo>
                <a:cubicBezTo>
                  <a:pt x="137692" y="5218499"/>
                  <a:pt x="146153" y="5160067"/>
                  <a:pt x="156749" y="5116288"/>
                </a:cubicBezTo>
                <a:cubicBezTo>
                  <a:pt x="167347" y="5072508"/>
                  <a:pt x="184838" y="5010298"/>
                  <a:pt x="191855" y="4987089"/>
                </a:cubicBezTo>
                <a:lnTo>
                  <a:pt x="219824" y="4934095"/>
                </a:lnTo>
                <a:cubicBezTo>
                  <a:pt x="223315" y="4926170"/>
                  <a:pt x="231151" y="4920904"/>
                  <a:pt x="231137" y="4903120"/>
                </a:cubicBezTo>
                <a:lnTo>
                  <a:pt x="219738" y="4827391"/>
                </a:lnTo>
                <a:cubicBezTo>
                  <a:pt x="223928" y="4818620"/>
                  <a:pt x="227939" y="4809255"/>
                  <a:pt x="231597" y="4799440"/>
                </a:cubicBezTo>
                <a:lnTo>
                  <a:pt x="233480" y="4793512"/>
                </a:lnTo>
                <a:cubicBezTo>
                  <a:pt x="233423" y="4793432"/>
                  <a:pt x="233367" y="4793351"/>
                  <a:pt x="233310" y="4793271"/>
                </a:cubicBezTo>
                <a:cubicBezTo>
                  <a:pt x="233275" y="4791711"/>
                  <a:pt x="233728" y="4789662"/>
                  <a:pt x="234882" y="4786765"/>
                </a:cubicBezTo>
                <a:lnTo>
                  <a:pt x="236914" y="4782703"/>
                </a:lnTo>
                <a:lnTo>
                  <a:pt x="246329" y="4683644"/>
                </a:lnTo>
                <a:cubicBezTo>
                  <a:pt x="256294" y="4677568"/>
                  <a:pt x="256527" y="4667288"/>
                  <a:pt x="253823" y="4655204"/>
                </a:cubicBezTo>
                <a:cubicBezTo>
                  <a:pt x="259521" y="4631796"/>
                  <a:pt x="280440" y="4574275"/>
                  <a:pt x="280514" y="4543195"/>
                </a:cubicBezTo>
                <a:cubicBezTo>
                  <a:pt x="272112" y="4519880"/>
                  <a:pt x="251340" y="4505102"/>
                  <a:pt x="254268" y="4468722"/>
                </a:cubicBezTo>
                <a:cubicBezTo>
                  <a:pt x="266696" y="4435462"/>
                  <a:pt x="236001" y="4395418"/>
                  <a:pt x="252728" y="4353998"/>
                </a:cubicBezTo>
                <a:cubicBezTo>
                  <a:pt x="256750" y="4339008"/>
                  <a:pt x="256168" y="4294115"/>
                  <a:pt x="248123" y="4286542"/>
                </a:cubicBezTo>
                <a:cubicBezTo>
                  <a:pt x="246365" y="4277371"/>
                  <a:pt x="249194" y="4266107"/>
                  <a:pt x="240584" y="4262777"/>
                </a:cubicBezTo>
                <a:cubicBezTo>
                  <a:pt x="230221" y="4256829"/>
                  <a:pt x="246153" y="4222259"/>
                  <a:pt x="233949" y="4228340"/>
                </a:cubicBezTo>
                <a:cubicBezTo>
                  <a:pt x="244865" y="4203839"/>
                  <a:pt x="223150" y="4187902"/>
                  <a:pt x="217758" y="4169004"/>
                </a:cubicBezTo>
                <a:cubicBezTo>
                  <a:pt x="228596" y="4149446"/>
                  <a:pt x="206597" y="4129080"/>
                  <a:pt x="203797" y="4086781"/>
                </a:cubicBezTo>
                <a:cubicBezTo>
                  <a:pt x="216334" y="4065199"/>
                  <a:pt x="201740" y="4058317"/>
                  <a:pt x="218344" y="4018957"/>
                </a:cubicBezTo>
                <a:cubicBezTo>
                  <a:pt x="216630" y="4017979"/>
                  <a:pt x="215034" y="4016614"/>
                  <a:pt x="213609" y="4014902"/>
                </a:cubicBezTo>
                <a:cubicBezTo>
                  <a:pt x="205325" y="4004955"/>
                  <a:pt x="204424" y="3985729"/>
                  <a:pt x="211594" y="3971964"/>
                </a:cubicBezTo>
                <a:cubicBezTo>
                  <a:pt x="233561" y="3910433"/>
                  <a:pt x="230991" y="3860613"/>
                  <a:pt x="234357" y="3812226"/>
                </a:cubicBezTo>
                <a:cubicBezTo>
                  <a:pt x="235501" y="3758242"/>
                  <a:pt x="209185" y="3801364"/>
                  <a:pt x="229596" y="3728573"/>
                </a:cubicBezTo>
                <a:cubicBezTo>
                  <a:pt x="219804" y="3724174"/>
                  <a:pt x="219047" y="3715890"/>
                  <a:pt x="223099" y="3700384"/>
                </a:cubicBezTo>
                <a:cubicBezTo>
                  <a:pt x="222942" y="3674360"/>
                  <a:pt x="199034" y="3683312"/>
                  <a:pt x="212511" y="3653063"/>
                </a:cubicBezTo>
                <a:cubicBezTo>
                  <a:pt x="207582" y="3623616"/>
                  <a:pt x="199349" y="3555881"/>
                  <a:pt x="193522" y="3523704"/>
                </a:cubicBezTo>
                <a:cubicBezTo>
                  <a:pt x="199728" y="3495169"/>
                  <a:pt x="185963" y="3494025"/>
                  <a:pt x="177551" y="3460001"/>
                </a:cubicBezTo>
                <a:cubicBezTo>
                  <a:pt x="184399" y="3442692"/>
                  <a:pt x="180138" y="3431687"/>
                  <a:pt x="172293" y="3422022"/>
                </a:cubicBezTo>
                <a:cubicBezTo>
                  <a:pt x="172567" y="3386386"/>
                  <a:pt x="159982" y="3357707"/>
                  <a:pt x="153640" y="3319632"/>
                </a:cubicBezTo>
                <a:cubicBezTo>
                  <a:pt x="117352" y="3267571"/>
                  <a:pt x="111308" y="3199530"/>
                  <a:pt x="102580" y="3174350"/>
                </a:cubicBezTo>
                <a:lnTo>
                  <a:pt x="101281" y="3168555"/>
                </a:lnTo>
                <a:cubicBezTo>
                  <a:pt x="101655" y="3163067"/>
                  <a:pt x="102030" y="3157580"/>
                  <a:pt x="102403" y="3152092"/>
                </a:cubicBezTo>
                <a:lnTo>
                  <a:pt x="103597" y="3145797"/>
                </a:lnTo>
                <a:cubicBezTo>
                  <a:pt x="104132" y="3141497"/>
                  <a:pt x="104119" y="3138691"/>
                  <a:pt x="103701" y="3136806"/>
                </a:cubicBezTo>
                <a:lnTo>
                  <a:pt x="108221" y="3088993"/>
                </a:lnTo>
                <a:cubicBezTo>
                  <a:pt x="109464" y="3064872"/>
                  <a:pt x="113188" y="3030250"/>
                  <a:pt x="111158" y="2992081"/>
                </a:cubicBezTo>
                <a:cubicBezTo>
                  <a:pt x="109031" y="2944441"/>
                  <a:pt x="104226" y="2942439"/>
                  <a:pt x="105565" y="2902844"/>
                </a:cubicBezTo>
                <a:cubicBezTo>
                  <a:pt x="107874" y="2897323"/>
                  <a:pt x="101362" y="2801618"/>
                  <a:pt x="105102" y="2797375"/>
                </a:cubicBezTo>
                <a:cubicBezTo>
                  <a:pt x="86174" y="2744941"/>
                  <a:pt x="109804" y="2750735"/>
                  <a:pt x="107241" y="2691357"/>
                </a:cubicBezTo>
                <a:cubicBezTo>
                  <a:pt x="107811" y="2665349"/>
                  <a:pt x="115946" y="2561129"/>
                  <a:pt x="145888" y="2542201"/>
                </a:cubicBezTo>
                <a:cubicBezTo>
                  <a:pt x="170455" y="2427400"/>
                  <a:pt x="123634" y="2367849"/>
                  <a:pt x="136292" y="2250554"/>
                </a:cubicBezTo>
                <a:cubicBezTo>
                  <a:pt x="110877" y="2215639"/>
                  <a:pt x="134601" y="2180816"/>
                  <a:pt x="130310" y="2141581"/>
                </a:cubicBezTo>
                <a:cubicBezTo>
                  <a:pt x="154051" y="2149219"/>
                  <a:pt x="117587" y="2094975"/>
                  <a:pt x="144587" y="2089095"/>
                </a:cubicBezTo>
                <a:cubicBezTo>
                  <a:pt x="142952" y="2082142"/>
                  <a:pt x="140513" y="2075590"/>
                  <a:pt x="137867" y="2069059"/>
                </a:cubicBezTo>
                <a:lnTo>
                  <a:pt x="136492" y="2065634"/>
                </a:lnTo>
                <a:cubicBezTo>
                  <a:pt x="136216" y="2060851"/>
                  <a:pt x="135939" y="2056067"/>
                  <a:pt x="135663" y="2051284"/>
                </a:cubicBezTo>
                <a:lnTo>
                  <a:pt x="124268" y="1960184"/>
                </a:lnTo>
                <a:cubicBezTo>
                  <a:pt x="138968" y="1926370"/>
                  <a:pt x="111716" y="1914873"/>
                  <a:pt x="131257" y="1873060"/>
                </a:cubicBezTo>
                <a:cubicBezTo>
                  <a:pt x="136329" y="1857442"/>
                  <a:pt x="139083" y="1807624"/>
                  <a:pt x="131724" y="1797311"/>
                </a:cubicBezTo>
                <a:cubicBezTo>
                  <a:pt x="130673" y="1786740"/>
                  <a:pt x="134293" y="1774954"/>
                  <a:pt x="126063" y="1769201"/>
                </a:cubicBezTo>
                <a:cubicBezTo>
                  <a:pt x="116300" y="1760126"/>
                  <a:pt x="134551" y="1725705"/>
                  <a:pt x="122085" y="1729500"/>
                </a:cubicBezTo>
                <a:cubicBezTo>
                  <a:pt x="134648" y="1705012"/>
                  <a:pt x="114449" y="1682158"/>
                  <a:pt x="110543" y="1659949"/>
                </a:cubicBezTo>
                <a:cubicBezTo>
                  <a:pt x="122664" y="1640913"/>
                  <a:pt x="102513" y="1613087"/>
                  <a:pt x="102892" y="1565607"/>
                </a:cubicBezTo>
                <a:cubicBezTo>
                  <a:pt x="116835" y="1544742"/>
                  <a:pt x="102976" y="1533616"/>
                  <a:pt x="122245" y="1494057"/>
                </a:cubicBezTo>
                <a:cubicBezTo>
                  <a:pt x="120629" y="1492563"/>
                  <a:pt x="119160" y="1490668"/>
                  <a:pt x="117883" y="1488429"/>
                </a:cubicBezTo>
                <a:cubicBezTo>
                  <a:pt x="110465" y="1475431"/>
                  <a:pt x="111002" y="1453942"/>
                  <a:pt x="119083" y="1440433"/>
                </a:cubicBezTo>
                <a:cubicBezTo>
                  <a:pt x="145274" y="1377630"/>
                  <a:pt x="146438" y="1321884"/>
                  <a:pt x="153340" y="1269148"/>
                </a:cubicBezTo>
                <a:cubicBezTo>
                  <a:pt x="158467" y="1209690"/>
                  <a:pt x="129360" y="1251077"/>
                  <a:pt x="154855" y="1175439"/>
                </a:cubicBezTo>
                <a:cubicBezTo>
                  <a:pt x="145538" y="1168218"/>
                  <a:pt x="145408" y="1158868"/>
                  <a:pt x="150548" y="1142685"/>
                </a:cubicBezTo>
                <a:cubicBezTo>
                  <a:pt x="152321" y="1113850"/>
                  <a:pt x="128121" y="1118007"/>
                  <a:pt x="143630" y="1087778"/>
                </a:cubicBezTo>
                <a:cubicBezTo>
                  <a:pt x="139451" y="1064261"/>
                  <a:pt x="125971" y="1018012"/>
                  <a:pt x="125476" y="1001580"/>
                </a:cubicBezTo>
                <a:cubicBezTo>
                  <a:pt x="123958" y="976962"/>
                  <a:pt x="134851" y="962709"/>
                  <a:pt x="134526" y="940069"/>
                </a:cubicBezTo>
                <a:cubicBezTo>
                  <a:pt x="142751" y="909988"/>
                  <a:pt x="129284" y="905409"/>
                  <a:pt x="123523" y="865739"/>
                </a:cubicBezTo>
                <a:cubicBezTo>
                  <a:pt x="131549" y="848234"/>
                  <a:pt x="128173" y="835030"/>
                  <a:pt x="121164" y="822450"/>
                </a:cubicBezTo>
                <a:cubicBezTo>
                  <a:pt x="124077" y="783082"/>
                  <a:pt x="113811" y="748321"/>
                  <a:pt x="110389" y="704665"/>
                </a:cubicBezTo>
                <a:cubicBezTo>
                  <a:pt x="120144" y="656264"/>
                  <a:pt x="99869" y="633697"/>
                  <a:pt x="96299" y="587032"/>
                </a:cubicBezTo>
                <a:cubicBezTo>
                  <a:pt x="87861" y="539988"/>
                  <a:pt x="66571" y="452493"/>
                  <a:pt x="59759" y="422399"/>
                </a:cubicBezTo>
                <a:cubicBezTo>
                  <a:pt x="62865" y="416491"/>
                  <a:pt x="59682" y="404768"/>
                  <a:pt x="55429" y="406467"/>
                </a:cubicBezTo>
                <a:cubicBezTo>
                  <a:pt x="56742" y="400038"/>
                  <a:pt x="64884" y="384166"/>
                  <a:pt x="58062" y="383409"/>
                </a:cubicBezTo>
                <a:cubicBezTo>
                  <a:pt x="57210" y="351894"/>
                  <a:pt x="61145" y="320031"/>
                  <a:pt x="69487" y="290892"/>
                </a:cubicBezTo>
                <a:cubicBezTo>
                  <a:pt x="57686" y="231306"/>
                  <a:pt x="89539" y="260845"/>
                  <a:pt x="86198" y="217175"/>
                </a:cubicBezTo>
                <a:cubicBezTo>
                  <a:pt x="72715" y="183379"/>
                  <a:pt x="83646" y="168958"/>
                  <a:pt x="74643" y="129155"/>
                </a:cubicBezTo>
                <a:cubicBezTo>
                  <a:pt x="96697" y="112411"/>
                  <a:pt x="72236" y="90977"/>
                  <a:pt x="78417" y="74202"/>
                </a:cubicBezTo>
                <a:cubicBezTo>
                  <a:pt x="59029" y="57686"/>
                  <a:pt x="81827" y="29115"/>
                  <a:pt x="94183" y="4683"/>
                </a:cubicBezTo>
                <a:close/>
              </a:path>
            </a:pathLst>
          </a:custGeom>
        </p:spPr>
      </p:pic>
    </p:spTree>
    <p:extLst>
      <p:ext uri="{BB962C8B-B14F-4D97-AF65-F5344CB8AC3E}">
        <p14:creationId xmlns:p14="http://schemas.microsoft.com/office/powerpoint/2010/main" val="425897273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TextBox 2">
            <a:extLst>
              <a:ext uri="{FF2B5EF4-FFF2-40B4-BE49-F238E27FC236}">
                <a16:creationId xmlns:a16="http://schemas.microsoft.com/office/drawing/2014/main" id="{D23A5319-181A-87D3-3E73-48967444BAAF}"/>
              </a:ext>
            </a:extLst>
          </p:cNvPr>
          <p:cNvSpPr txBox="1"/>
          <p:nvPr/>
        </p:nvSpPr>
        <p:spPr>
          <a:xfrm>
            <a:off x="4447308" y="591344"/>
            <a:ext cx="6906491" cy="5585619"/>
          </a:xfrm>
          <a:prstGeom prst="rect">
            <a:avLst/>
          </a:prstGeom>
        </p:spPr>
        <p:txBody>
          <a:bodyPr vert="horz" lIns="91440" tIns="45720" rIns="91440" bIns="45720" rtlCol="0" anchor="ctr">
            <a:normAutofit/>
          </a:bodyPr>
          <a:lstStyle/>
          <a:p>
            <a:pPr indent="-228600" algn="ctr">
              <a:lnSpc>
                <a:spcPct val="90000"/>
              </a:lnSpc>
              <a:spcAft>
                <a:spcPts val="600"/>
              </a:spcAft>
              <a:buFont typeface="Arial" panose="020B0604020202020204" pitchFamily="34" charset="0"/>
              <a:buChar char="•"/>
            </a:pPr>
            <a:r>
              <a:rPr lang="uk-UA" sz="2800" b="1" dirty="0"/>
              <a:t>Грим та зачіски:</a:t>
            </a:r>
          </a:p>
          <a:p>
            <a:pPr algn="ctr">
              <a:lnSpc>
                <a:spcPct val="90000"/>
              </a:lnSpc>
              <a:spcAft>
                <a:spcPts val="600"/>
              </a:spcAft>
            </a:pPr>
            <a:r>
              <a:rPr lang="uk-UA" sz="2800" dirty="0"/>
              <a:t>У таємничих </a:t>
            </a:r>
            <a:r>
              <a:rPr lang="uk-UA" sz="2800" dirty="0" err="1"/>
              <a:t>Кіцуне</a:t>
            </a:r>
            <a:r>
              <a:rPr lang="uk-UA" sz="2800" dirty="0"/>
              <a:t> буде зібране волосся у пучок (на азійський манер), на обличчі яскрава маска з червоними акцентами та тематичними прикрасами.</a:t>
            </a:r>
          </a:p>
          <a:p>
            <a:pPr algn="ctr">
              <a:lnSpc>
                <a:spcPct val="90000"/>
              </a:lnSpc>
              <a:spcAft>
                <a:spcPts val="600"/>
              </a:spcAft>
            </a:pPr>
            <a:r>
              <a:rPr lang="uk-UA" sz="2800" dirty="0"/>
              <a:t>У імператорів не яскравий макіяж, чітко виділені контури обличчя, акцент на чіткості та серйозності.</a:t>
            </a:r>
          </a:p>
          <a:p>
            <a:pPr algn="ctr">
              <a:lnSpc>
                <a:spcPct val="90000"/>
              </a:lnSpc>
              <a:spcAft>
                <a:spcPts val="600"/>
              </a:spcAft>
            </a:pPr>
            <a:r>
              <a:rPr lang="uk-UA" sz="2800" dirty="0"/>
              <a:t>У мирних жителів – легкий </a:t>
            </a:r>
            <a:r>
              <a:rPr lang="uk-UA" sz="2800" dirty="0" err="1"/>
              <a:t>смокі</a:t>
            </a:r>
            <a:r>
              <a:rPr lang="uk-UA" sz="2800" dirty="0"/>
              <a:t> для підтримання загальної атмосфери картини.</a:t>
            </a:r>
          </a:p>
        </p:txBody>
      </p:sp>
    </p:spTree>
    <p:extLst>
      <p:ext uri="{BB962C8B-B14F-4D97-AF65-F5344CB8AC3E}">
        <p14:creationId xmlns:p14="http://schemas.microsoft.com/office/powerpoint/2010/main" val="3110003198"/>
      </p:ext>
    </p:extLst>
  </p:cSld>
  <p:clrMapOvr>
    <a:masterClrMapping/>
  </p:clrMapOvr>
  <p:transition spd="slow">
    <p:wipe/>
  </p:transition>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Рисунок 4" descr="Зображення, що містить мультфільм, Фігурка тварини, мистецтво, іграшка&#10;&#10;Автоматично згенерований опис">
            <a:extLst>
              <a:ext uri="{FF2B5EF4-FFF2-40B4-BE49-F238E27FC236}">
                <a16:creationId xmlns:a16="http://schemas.microsoft.com/office/drawing/2014/main" id="{35DEF31B-DCFA-6AEE-CE8C-8EDE001CE556}"/>
              </a:ext>
            </a:extLst>
          </p:cNvPr>
          <p:cNvPicPr>
            <a:picLocks noChangeAspect="1"/>
          </p:cNvPicPr>
          <p:nvPr/>
        </p:nvPicPr>
        <p:blipFill rotWithShape="1">
          <a:blip r:embed="rId2">
            <a:extLst>
              <a:ext uri="{28A0092B-C50C-407E-A947-70E740481C1C}">
                <a14:useLocalDpi xmlns:a14="http://schemas.microsoft.com/office/drawing/2010/main" val="0"/>
              </a:ext>
            </a:extLst>
          </a:blip>
          <a:srcRect t="25254" r="9089" b="2823"/>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0FB1595D-A911-C27C-1958-5E8A6492F795}"/>
              </a:ext>
            </a:extLst>
          </p:cNvPr>
          <p:cNvSpPr txBox="1"/>
          <p:nvPr/>
        </p:nvSpPr>
        <p:spPr>
          <a:xfrm>
            <a:off x="371094" y="2718054"/>
            <a:ext cx="3438906" cy="3207258"/>
          </a:xfrm>
          <a:prstGeom prst="rect">
            <a:avLst/>
          </a:prstGeom>
        </p:spPr>
        <p:txBody>
          <a:bodyPr vert="horz" lIns="91440" tIns="45720" rIns="91440" bIns="45720" rtlCol="0" anchor="t">
            <a:noAutofit/>
          </a:bodyPr>
          <a:lstStyle/>
          <a:p>
            <a:pPr indent="-228600">
              <a:lnSpc>
                <a:spcPct val="90000"/>
              </a:lnSpc>
              <a:spcAft>
                <a:spcPts val="600"/>
              </a:spcAft>
              <a:buFont typeface="Arial" panose="020B0604020202020204" pitchFamily="34" charset="0"/>
              <a:buChar char="•"/>
            </a:pPr>
            <a:r>
              <a:rPr lang="uk-UA" sz="3200" b="1" dirty="0"/>
              <a:t>Декорації:</a:t>
            </a:r>
          </a:p>
          <a:p>
            <a:pPr>
              <a:lnSpc>
                <a:spcPct val="90000"/>
              </a:lnSpc>
              <a:spcAft>
                <a:spcPts val="600"/>
              </a:spcAft>
            </a:pPr>
            <a:r>
              <a:rPr lang="uk-UA" sz="3200" dirty="0"/>
              <a:t>Павільйон королів стилізований під епоху </a:t>
            </a:r>
            <a:r>
              <a:rPr lang="uk-UA" sz="3200" dirty="0" err="1"/>
              <a:t>Корьо</a:t>
            </a:r>
            <a:r>
              <a:rPr lang="uk-UA" sz="3200" dirty="0"/>
              <a:t> </a:t>
            </a:r>
            <a:r>
              <a:rPr lang="uk-UA" sz="3200" dirty="0" err="1"/>
              <a:t>таЧосон</a:t>
            </a:r>
            <a:r>
              <a:rPr lang="uk-UA" sz="3200" dirty="0"/>
              <a:t> </a:t>
            </a:r>
          </a:p>
          <a:p>
            <a:pPr>
              <a:lnSpc>
                <a:spcPct val="90000"/>
              </a:lnSpc>
              <a:spcAft>
                <a:spcPts val="600"/>
              </a:spcAft>
            </a:pPr>
            <a:r>
              <a:rPr lang="uk-UA" sz="3200" b="1" dirty="0"/>
              <a:t> Реквізит:</a:t>
            </a:r>
            <a:br>
              <a:rPr lang="uk-UA" sz="3200" b="1" dirty="0"/>
            </a:br>
            <a:r>
              <a:rPr lang="uk-UA" sz="3200" dirty="0"/>
              <a:t>Маски </a:t>
            </a:r>
            <a:r>
              <a:rPr lang="uk-UA" sz="3200" dirty="0" err="1"/>
              <a:t>Кіцуне</a:t>
            </a:r>
            <a:endParaRPr lang="uk-UA" sz="3200" dirty="0"/>
          </a:p>
        </p:txBody>
      </p:sp>
    </p:spTree>
    <p:extLst>
      <p:ext uri="{BB962C8B-B14F-4D97-AF65-F5344CB8AC3E}">
        <p14:creationId xmlns:p14="http://schemas.microsoft.com/office/powerpoint/2010/main" val="18983054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IMG_4789">
            <a:hlinkClick r:id="" action="ppaction://media"/>
            <a:extLst>
              <a:ext uri="{FF2B5EF4-FFF2-40B4-BE49-F238E27FC236}">
                <a16:creationId xmlns:a16="http://schemas.microsoft.com/office/drawing/2014/main" id="{C4F299EF-EE3E-E1F5-2950-FD7439399374}"/>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143941" y="643467"/>
            <a:ext cx="9904117" cy="5571066"/>
          </a:xfrm>
          <a:prstGeom prst="rect">
            <a:avLst/>
          </a:prstGeom>
        </p:spPr>
      </p:pic>
    </p:spTree>
    <p:extLst>
      <p:ext uri="{BB962C8B-B14F-4D97-AF65-F5344CB8AC3E}">
        <p14:creationId xmlns:p14="http://schemas.microsoft.com/office/powerpoint/2010/main" val="256878799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8463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A1C5D3-C053-4EE9-BE1A-419B6E27CC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221673"/>
            <a:ext cx="8384770" cy="1332634"/>
          </a:xfrm>
          <a:prstGeom prst="rect">
            <a:avLst/>
          </a:prstGeom>
          <a:ln w="12700">
            <a:solidFill>
              <a:srgbClr val="E1E1E1"/>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A924695E-BF9C-69E5-6F77-8AD9698F58AF}"/>
              </a:ext>
            </a:extLst>
          </p:cNvPr>
          <p:cNvSpPr txBox="1"/>
          <p:nvPr/>
        </p:nvSpPr>
        <p:spPr>
          <a:xfrm>
            <a:off x="2103121" y="310343"/>
            <a:ext cx="7985759" cy="868823"/>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uk-UA" sz="4000" b="1" dirty="0">
                <a:latin typeface="+mj-lt"/>
                <a:ea typeface="+mj-ea"/>
                <a:cs typeface="+mj-cs"/>
              </a:rPr>
              <a:t>Б</a:t>
            </a:r>
            <a:r>
              <a:rPr lang="en-US" sz="4000" b="1" kern="1200" dirty="0" err="1">
                <a:solidFill>
                  <a:schemeClr val="tx1"/>
                </a:solidFill>
                <a:latin typeface="+mj-lt"/>
                <a:ea typeface="+mj-ea"/>
                <a:cs typeface="+mj-cs"/>
              </a:rPr>
              <a:t>екстейдж</a:t>
            </a:r>
            <a:endParaRPr lang="en-US" sz="4000" b="1" kern="1200" dirty="0">
              <a:solidFill>
                <a:schemeClr val="tx1"/>
              </a:solidFill>
              <a:latin typeface="+mj-lt"/>
              <a:ea typeface="+mj-ea"/>
              <a:cs typeface="+mj-cs"/>
            </a:endParaRPr>
          </a:p>
        </p:txBody>
      </p:sp>
      <p:sp>
        <p:nvSpPr>
          <p:cNvPr id="13" name="Rectangle: Rounded Corners 12">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1211407"/>
            <a:ext cx="7225780"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4" name="IMG_4823">
            <a:hlinkClick r:id="" action="ppaction://media"/>
            <a:extLst>
              <a:ext uri="{FF2B5EF4-FFF2-40B4-BE49-F238E27FC236}">
                <a16:creationId xmlns:a16="http://schemas.microsoft.com/office/drawing/2014/main" id="{0FA7DEBC-F825-6B4E-FCD6-6B39476E1F3A}"/>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454656" y="2139484"/>
            <a:ext cx="7282688" cy="4096512"/>
          </a:xfrm>
          <a:prstGeom prst="rect">
            <a:avLst/>
          </a:prstGeom>
        </p:spPr>
      </p:pic>
    </p:spTree>
    <p:extLst>
      <p:ext uri="{BB962C8B-B14F-4D97-AF65-F5344CB8AC3E}">
        <p14:creationId xmlns:p14="http://schemas.microsoft.com/office/powerpoint/2010/main" val="78270472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986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Рисунок 6" descr="Зображення, що містить просто неба, Китайська архітектура, будівля, Японська архітектура&#10;&#10;Автоматично згенерований опис">
            <a:extLst>
              <a:ext uri="{FF2B5EF4-FFF2-40B4-BE49-F238E27FC236}">
                <a16:creationId xmlns:a16="http://schemas.microsoft.com/office/drawing/2014/main" id="{FCFD88A8-F2D5-632D-6B5D-DCC84DC129B9}"/>
              </a:ext>
            </a:extLst>
          </p:cNvPr>
          <p:cNvPicPr>
            <a:picLocks noChangeAspect="1"/>
          </p:cNvPicPr>
          <p:nvPr/>
        </p:nvPicPr>
        <p:blipFill rotWithShape="1">
          <a:blip r:embed="rId2">
            <a:alphaModFix amt="50000"/>
            <a:extLst>
              <a:ext uri="{28A0092B-C50C-407E-A947-70E740481C1C}">
                <a14:useLocalDpi xmlns:a14="http://schemas.microsoft.com/office/drawing/2010/main" val="0"/>
              </a:ext>
            </a:extLst>
          </a:blip>
          <a:srcRect t="15413"/>
          <a:stretch/>
        </p:blipFill>
        <p:spPr>
          <a:xfrm>
            <a:off x="20" y="1"/>
            <a:ext cx="12191980" cy="6857999"/>
          </a:xfrm>
          <a:prstGeom prst="rect">
            <a:avLst/>
          </a:prstGeom>
        </p:spPr>
      </p:pic>
      <p:sp>
        <p:nvSpPr>
          <p:cNvPr id="3" name="TextBox 2">
            <a:extLst>
              <a:ext uri="{FF2B5EF4-FFF2-40B4-BE49-F238E27FC236}">
                <a16:creationId xmlns:a16="http://schemas.microsoft.com/office/drawing/2014/main" id="{7AD9087F-ADD3-F086-D40B-61AA1A001967}"/>
              </a:ext>
            </a:extLst>
          </p:cNvPr>
          <p:cNvSpPr txBox="1"/>
          <p:nvPr/>
        </p:nvSpPr>
        <p:spPr>
          <a:xfrm>
            <a:off x="1524000" y="1122362"/>
            <a:ext cx="9144000" cy="2900518"/>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6000">
                <a:solidFill>
                  <a:srgbClr val="FFFFFF"/>
                </a:solidFill>
                <a:latin typeface="+mj-lt"/>
                <a:ea typeface="+mj-ea"/>
                <a:cs typeface="+mj-cs"/>
              </a:rPr>
              <a:t>ДЯКУЮ ЗА УВАГУ</a:t>
            </a:r>
          </a:p>
        </p:txBody>
      </p:sp>
    </p:spTree>
    <p:extLst>
      <p:ext uri="{BB962C8B-B14F-4D97-AF65-F5344CB8AC3E}">
        <p14:creationId xmlns:p14="http://schemas.microsoft.com/office/powerpoint/2010/main" val="327360453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theme/theme1.xml><?xml version="1.0" encoding="utf-8"?>
<a:theme xmlns:a="http://schemas.openxmlformats.org/drawingml/2006/main" name="Тема Office">
  <a:themeElements>
    <a:clrScheme name="Офіс">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Офіс">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Офіс">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117</TotalTime>
  <Words>1022</Words>
  <Application>Microsoft Office PowerPoint</Application>
  <PresentationFormat>Широкий екран</PresentationFormat>
  <Paragraphs>73</Paragraphs>
  <Slides>18</Slides>
  <Notes>0</Notes>
  <HiddenSlides>0</HiddenSlides>
  <MMClips>2</MMClips>
  <ScaleCrop>false</ScaleCrop>
  <HeadingPairs>
    <vt:vector size="6" baseType="variant">
      <vt:variant>
        <vt:lpstr>Використані шрифти</vt:lpstr>
      </vt:variant>
      <vt:variant>
        <vt:i4>4</vt:i4>
      </vt:variant>
      <vt:variant>
        <vt:lpstr>Тема</vt:lpstr>
      </vt:variant>
      <vt:variant>
        <vt:i4>1</vt:i4>
      </vt:variant>
      <vt:variant>
        <vt:lpstr>Заголовки слайдів</vt:lpstr>
      </vt:variant>
      <vt:variant>
        <vt:i4>18</vt:i4>
      </vt:variant>
    </vt:vector>
  </HeadingPairs>
  <TitlesOfParts>
    <vt:vector size="23" baseType="lpstr">
      <vt:lpstr>Arial</vt:lpstr>
      <vt:lpstr>Calibri</vt:lpstr>
      <vt:lpstr>Calibri Light</vt:lpstr>
      <vt:lpstr>Times New Roman</vt:lpstr>
      <vt:lpstr>Тема Office</vt:lpstr>
      <vt:lpstr>Презентація PowerPoint</vt:lpstr>
      <vt:lpstr>ТВОРЧИЙ ЗАДУМ </vt:lpstr>
      <vt:lpstr>Презентація PowerPoint</vt:lpstr>
      <vt:lpstr>Презентація PowerPoint</vt:lpstr>
      <vt:lpstr>Презентація PowerPoint</vt:lpstr>
      <vt:lpstr>Презентація PowerPoint</vt:lpstr>
      <vt:lpstr>Презентація PowerPoint</vt:lpstr>
      <vt:lpstr>Презентація PowerPoint</vt:lpstr>
      <vt:lpstr>Презентація PowerPoint</vt:lpstr>
      <vt:lpstr>Презентація PowerPoint</vt:lpstr>
      <vt:lpstr>Презентація PowerPoint</vt:lpstr>
      <vt:lpstr>Презентація PowerPoint</vt:lpstr>
      <vt:lpstr>Презентація PowerPoint</vt:lpstr>
      <vt:lpstr>Презентація PowerPoint</vt:lpstr>
      <vt:lpstr>Презентація PowerPoint</vt:lpstr>
      <vt:lpstr>Презентація PowerPoint</vt:lpstr>
      <vt:lpstr>Презентація PowerPoint</vt:lpstr>
      <vt:lpstr>Презентація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Презентація PowerPoint</dc:title>
  <dc:creator>Данил Лемовский</dc:creator>
  <cp:lastModifiedBy>Кафедра ХіТВС НУФВСУ</cp:lastModifiedBy>
  <cp:revision>2</cp:revision>
  <dcterms:created xsi:type="dcterms:W3CDTF">2023-06-20T14:42:55Z</dcterms:created>
  <dcterms:modified xsi:type="dcterms:W3CDTF">2023-06-21T18:18:51Z</dcterms:modified>
</cp:coreProperties>
</file>