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74a3PEgcCPNvwvZRjJTcsdMBl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911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7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111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i="1">
                <a:solidFill>
                  <a:srgbClr val="FEFEFE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2857500" y="571501"/>
            <a:ext cx="342900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5118100" y="2720341"/>
            <a:ext cx="4318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752600" y="762000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25" name="Google Shape;25;p18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30" name="Google Shape;30;p19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0" i="1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19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0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1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1371600" y="2362201"/>
            <a:ext cx="3125788" cy="4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4645025" y="2359152"/>
            <a:ext cx="3127375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57" name="Google Shape;57;p22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Garamond"/>
              <a:buNone/>
              <a:defRPr sz="17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9" cy="290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 cap="flat" cmpd="sng">
            <a:solidFill>
              <a:schemeClr val="lt2">
                <a:alpha val="1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Garamond"/>
              <a:buNone/>
              <a:defRPr sz="17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dk1">
              <a:alpha val="34901"/>
            </a:schemeClr>
          </a:solidFill>
          <a:ln>
            <a:noFill/>
          </a:ln>
        </p:spPr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 descr="window3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  <a:defRPr sz="3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475656" y="404664"/>
            <a:ext cx="6296744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МІНІСТЕРСТВО ОСВІТИ І НАУКИ УКРАЇНИ</a:t>
            </a:r>
            <a:b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НАЦІОНАЛЬНИЙ УНІВЕРСИТЕТ ФІЗИЧНОГО ВИХОВАННЯ І СПОРТУ УКРАЇНИ</a:t>
            </a:r>
            <a:b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ХОРЕОГРАФІЇ І ТАНЦЮВАЛЬНИХ ВИДІВ СПОРТУ </a:t>
            </a:r>
            <a:b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 b="1">
                <a:latin typeface="Arial"/>
                <a:ea typeface="Arial"/>
                <a:cs typeface="Arial"/>
                <a:sym typeface="Arial"/>
              </a:rPr>
              <a:t>ПРЕЗЕНТАЦІЯ ДО ПОСТАНОВКИ </a:t>
            </a:r>
            <a:br>
              <a:rPr lang="uk-UA" sz="2000" b="1">
                <a:latin typeface="Arial"/>
                <a:ea typeface="Arial"/>
                <a:cs typeface="Arial"/>
                <a:sym typeface="Arial"/>
              </a:rPr>
            </a:b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ВІЙНА</a:t>
            </a:r>
            <a:r>
              <a:rPr lang="uk-UA" sz="20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2000" b="1">
                <a:latin typeface="Arial"/>
                <a:ea typeface="Arial"/>
                <a:cs typeface="Arial"/>
                <a:sym typeface="Arial"/>
              </a:rPr>
            </a:br>
            <a:r>
              <a:rPr lang="uk-UA" sz="2000" b="1">
                <a:latin typeface="Arial"/>
                <a:ea typeface="Arial"/>
                <a:cs typeface="Arial"/>
                <a:sym typeface="Arial"/>
              </a:rPr>
              <a:t>ХОРЕОГРАФІЧНА СЮЇТА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371523" y="3428986"/>
            <a:ext cx="6400897" cy="230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Виконала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Студентка 4 курсу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Денної форми навчання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Спеціальності 024 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Польовик</a:t>
            </a: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Поліна Юріївна</a:t>
            </a:r>
            <a:endParaRPr dirty="0"/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Керівник творчого </a:t>
            </a:r>
            <a:r>
              <a:rPr lang="uk-UA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проєкту</a:t>
            </a: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en-US" i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Кандидат </a:t>
            </a: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мистецтвознавства </a:t>
            </a:r>
            <a:r>
              <a:rPr lang="uk-UA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Верховенко</a:t>
            </a: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О.А</a:t>
            </a:r>
            <a:endParaRPr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Київ 2023</a:t>
            </a:r>
            <a:endParaRPr dirty="0"/>
          </a:p>
        </p:txBody>
      </p:sp>
      <p:pic>
        <p:nvPicPr>
          <p:cNvPr id="95" name="Google Shape;95;p1" descr="C:\Users\Apolinaria1\Desktop\e266d10834d164985e570a704e61eb20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984" y="3432132"/>
            <a:ext cx="2627762" cy="2154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259632" y="980728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ГРИМ ТА ЗАЧІСКА</a:t>
            </a: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168" name="Google Shape;168;p11" descr="C:\Users\Apolinaria1\Desktop\12de7692f1364973cb6332771a0bb6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772816"/>
            <a:ext cx="2743200" cy="353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 descr="C:\Users\Apolinaria1\Desktop\49f2f7f1980c70987373f7848779189a-e16395072444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927176"/>
            <a:ext cx="252028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26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ВИГЛЯД СЦЕНИ 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683568" y="3933056"/>
            <a:ext cx="6400800" cy="191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Танцювальний лінолеум</a:t>
            </a:r>
            <a:endParaRPr/>
          </a:p>
        </p:txBody>
      </p:sp>
      <p:pic>
        <p:nvPicPr>
          <p:cNvPr id="176" name="Google Shape;176;p12" descr="C:\Users\Apolinaria1\Desktop\images (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628800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 descr="C:\Users\Apolinaria1\Desktop\images (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852" y="1628800"/>
            <a:ext cx="3458666" cy="257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 descr="C:\Users\Apolinaria1\Desktop\images (7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064" y="4298950"/>
            <a:ext cx="3857699" cy="244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26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СВІТЛОВА ПАРТИТУРА</a:t>
            </a: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179512" y="2492896"/>
            <a:ext cx="6400800" cy="3888432"/>
          </a:xfrm>
          <a:prstGeom prst="rect">
            <a:avLst/>
          </a:prstGeom>
          <a:solidFill>
            <a:schemeClr val="accent2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Перша частина знайомство з емоціями світло затемнений зал виділяються висвітленим колом головні герої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Друга частина 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1:45 до 1:48 темний зал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1:59 світло на другорядних героїв зал затемнений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3:35 зал робимо світліше і прибираємо акцентоване світло на другорядних героїв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4:37 на момент розстрілу затемнюємо зал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5:27 включаємо акцентоване світло на головних героїв до кінця номеру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5:49 затемнюємо повністю зал</a:t>
            </a:r>
            <a:endParaRPr/>
          </a:p>
          <a:p>
            <a:pPr marL="0" lvl="0" indent="62864" algn="l" rtl="0">
              <a:lnSpc>
                <a:spcPct val="150000"/>
              </a:lnSpc>
              <a:spcBef>
                <a:spcPts val="19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pic>
        <p:nvPicPr>
          <p:cNvPr id="185" name="Google Shape;185;p13" descr="C:\Users\Apolinaria1\Desktop\Без названия (4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8238" y="476672"/>
            <a:ext cx="2695762" cy="269576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7100"/>
            <a:ext cx="9144000" cy="5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aramond"/>
              <a:buNone/>
            </a:pPr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uk-UA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ТВОРЧИЙ ЗАДУМ</a:t>
            </a:r>
            <a:br>
              <a:rPr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</a:t>
            </a:r>
            <a:r>
              <a:rPr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ХОРЕОГРАФІЧНА СЮЇТА</a:t>
            </a:r>
            <a:br>
              <a:rPr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ЖАНР</a:t>
            </a:r>
            <a:r>
              <a:rPr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ТРАГЕДІЯ</a:t>
            </a:r>
            <a:br>
              <a:rPr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</a:t>
            </a:r>
            <a:r>
              <a:rPr lang="uk-U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CONTEMPORARY, MODERN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83568" y="2420888"/>
            <a:ext cx="7088832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Ідейно-тематичний аналіз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>
                <a:latin typeface="Arial"/>
                <a:ea typeface="Arial"/>
                <a:cs typeface="Arial"/>
                <a:sym typeface="Arial"/>
              </a:rPr>
              <a:t>Відображення аспектів війни: фізичну боротьбу ,емоційний стрес ,руйнування ,трагедію та надію на мир.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Ідея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>
                <a:latin typeface="Arial"/>
                <a:ea typeface="Arial"/>
                <a:cs typeface="Arial"/>
                <a:sym typeface="Arial"/>
              </a:rPr>
              <a:t>Щоб люди, не дивлячись, на весь жах, який відбувається навколо ,не втрачали надію на світле майбутнє та мир.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 descr="C:\Users\Apolinaria1\Desktop\fabe477c-9a6ee244846ba3cbb79d549a318b758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202156"/>
            <a:ext cx="3744416" cy="216525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115616" y="188640"/>
            <a:ext cx="6656784" cy="223224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ДІЮЧІ ГЕРОЇ</a:t>
            </a:r>
            <a:b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ГОЛОВНІ ПЕРСОНАЖІ:</a:t>
            </a:r>
            <a:br>
              <a:rPr lang="uk-U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ЕМОЦІЯ СТРАХУ</a:t>
            </a:r>
            <a:b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ЕМОЦІЯ БОЛЮ</a:t>
            </a:r>
            <a:b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ЕМОЦІЯ НАДІЇ</a:t>
            </a:r>
            <a:b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ДРУГОРЯДНІ ПЕРСОНАЖІ</a:t>
            </a: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ВІЙСЬКОВОПОЛОНЕНІ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371600" y="4732518"/>
            <a:ext cx="6400800" cy="121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Музичний матеріал: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Williams – Theme ( From Schindler’s List)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 descr="C:\Users\Apolinaria1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2459906"/>
            <a:ext cx="2088232" cy="215714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3" descr="C:\Users\Apolinaria1\Desktop\viyskovosluzhbovets-potrapyv-v-pol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147" y="2708920"/>
            <a:ext cx="2865413" cy="190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C:\Users\Apolinaria1\Desktop\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192" y="2459906"/>
            <a:ext cx="1933275" cy="263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52528" cy="784448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uk-UA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ОБҐРУНТУВАННЯ ВИБОРУ ТЕМИ ТВОРЧОГО ПРОЄКТУ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0" y="836712"/>
            <a:ext cx="4856584" cy="5256584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Зараз іде війна і вона стосується кожного. Я хотіла відобразити своєю роботою аспекти війни, які мене турбують і обурюють в цей не простий для кожного час, і донести, щоб по при всі ці моменти люди, не втрачали надію на те, що весь цей жах закінчиться і настане світле майбутнє для людей та нашої країни. 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5129514" y="0"/>
            <a:ext cx="3995936" cy="369332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Мета творчого проєкту 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5004048" y="385649"/>
            <a:ext cx="4139952" cy="923330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Донесення до людей  через мою роботу емоцію Надії ,яка на данний момент всім нам необхідна. 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0" name="Google Shape;120;p4" descr="C:\Users\Apolinaria1\Desktop\20221201162847-685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514" y="2420888"/>
            <a:ext cx="3960440" cy="44371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40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ЛІБРЕТО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1115616" y="1844824"/>
            <a:ext cx="4320480" cy="3641577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Частина 1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uk-UA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Перед нами відкриваються три емоції військовополонених, кожна емоція демонструє соло танець: Страх Біль і Надію.</a:t>
            </a:r>
            <a:endParaRPr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127" name="Google Shape;127;p6" descr="C:\Users\Apolinaria1\Desktop\images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4938" y="18864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descr="C:\Users\Apolinaria1\Desktop\images (3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0112" y="2204864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C:\Users\Apolinaria1\Desktop\Без названи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1926" y="4365104"/>
            <a:ext cx="2324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403648" y="1124744"/>
            <a:ext cx="6400800" cy="40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ЛІБРЕТО 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4871864" y="1844824"/>
            <a:ext cx="4248472" cy="3785593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Частина 2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Починається танець-розповідь військовополонених про аспекти війни такі як: фізична та емоційна боротьба, стрес ,руйнування і це все в поєднанні і через емоції Страху та Болю. Закінчується частина тим з’являється емоція Надія .</a:t>
            </a:r>
            <a:endParaRPr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136" name="Google Shape;136;p7" descr="C:\Users\Apolinaria1\Desktop\Без названия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1412776"/>
            <a:ext cx="3416003" cy="1743075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37" name="Google Shape;137;p7" descr="C:\Users\Apolinaria1\Desktop\Без названия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67" y="4149080"/>
            <a:ext cx="3229372" cy="230800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26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ЛІБРЕТО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539552" y="1556792"/>
            <a:ext cx="4064496" cy="3888432"/>
          </a:xfrm>
          <a:prstGeom prst="rect">
            <a:avLst/>
          </a:prstGeom>
          <a:blipFill rotWithShape="1">
            <a:blip r:embed="rId3">
              <a:alphaModFix/>
            </a:blip>
            <a:tile tx="0" ty="0" sx="40000" sy="40000" flip="none" algn="tl"/>
          </a:blip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95000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Частина 3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3 частині бачимо те, що по при всі страждання ,вбивства, тяжкості в емоційному та фізичному плані, Надія залишається завжди і вмирає останньою.</a:t>
            </a:r>
            <a:endParaRPr/>
          </a:p>
          <a:p>
            <a:pPr marL="0" lvl="0" indent="1143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8" descr="C:\Users\Apolinaria1\Desktop\Без названия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1556792"/>
            <a:ext cx="3505572" cy="361642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683568" y="332656"/>
            <a:ext cx="7912968" cy="604867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ДРАМАТУРГІЧНА ПОБУДОВА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Експозиція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Знайомство з головними героями : три емоції Страх, Біль, Надія.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Зав'язка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Розпочинається танець військовополонених на чолі з трьома емоціями: Страх, Біль, Надія.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Розвиток дії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Військовополонені демонструють моменти з полону: фізичну боротьбу, емоційний стрес, руйнування їхніх духовних відчуттів з емоціями Страху і Болю.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Кульмінація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Поява емоції Надії.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Розв'язка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Військовополонені демонструють те, що по при всі перешкоди, біль, страх та пролиту кров Надія на світле майбутнє все ж таки залишається.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uk-UA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Фінал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Надія помирає останньою.</a:t>
            </a:r>
            <a:endParaRPr/>
          </a:p>
          <a:p>
            <a:pPr marL="0" lvl="0" indent="75565" algn="l" rtl="0">
              <a:lnSpc>
                <a:spcPct val="150000"/>
              </a:lnSpc>
              <a:spcBef>
                <a:spcPts val="23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0" lvl="0" indent="75565" algn="l" rtl="0">
              <a:lnSpc>
                <a:spcPct val="150000"/>
              </a:lnSpc>
              <a:spcBef>
                <a:spcPts val="23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26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КОСТЮМИ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371600" y="1700808"/>
            <a:ext cx="6400800" cy="378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uk-UA">
                <a:solidFill>
                  <a:srgbClr val="FF0000"/>
                </a:solidFill>
              </a:rPr>
              <a:t>Емоція Страху та Болю та військовополонені</a:t>
            </a:r>
            <a:endParaRPr/>
          </a:p>
        </p:txBody>
      </p:sp>
      <p:pic>
        <p:nvPicPr>
          <p:cNvPr id="156" name="Google Shape;156;p10" descr="C:\Users\Apolinaria1\Desktop\Losiny-klassicheskiye-Norma-chernyye-blestyashchiye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270620"/>
            <a:ext cx="1512168" cy="23013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57" name="Google Shape;157;p10" descr="C:\Users\Apolinaria1\Desktop\BC18B061-4932-466E-9EB0-4BDD7E46FFAE-600x600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3110" y="4077072"/>
            <a:ext cx="1542108" cy="222384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158" name="Google Shape;158;p10" descr="C:\Users\Apolinaria1\Desktop\VM_27457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912" y="2279926"/>
            <a:ext cx="1418493" cy="201622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59" name="Google Shape;159;p10" descr="C:\Users\Apolinaria1\Desktop\images (4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2080" y="3707680"/>
            <a:ext cx="1847850" cy="24669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10" descr="C:\Users\Apolinaria1\Desktop\f6241e1e-b233-46a1-bf48-2ba18697718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0312" y="2562878"/>
            <a:ext cx="1520890" cy="23782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6680775" y="1910594"/>
            <a:ext cx="15261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Емоція Надії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утюр">
  <a:themeElements>
    <a:clrScheme name="Кутюр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Экран (4:3)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Noto Sans Symbols</vt:lpstr>
      <vt:lpstr>Garamond</vt:lpstr>
      <vt:lpstr>Кутюр</vt:lpstr>
      <vt:lpstr>         МІНІСТЕРСТВО ОСВІТИ І НАУКИ УКРАЇНИ НАЦІОНАЛЬНИЙ УНІВЕРСИТЕТ ФІЗИЧНОГО ВИХОВАННЯ І СПОРТУ УКРАЇНИ КАФЕДРА ХОРЕОГРАФІЇ І ТАНЦЮВАЛЬНИХ ВИДІВ СПОРТУ    ПРЕЗЕНТАЦІЯ ДО ПОСТАНОВКИ  ВІЙНА ХОРЕОГРАФІЧНА СЮЇТА</vt:lpstr>
      <vt:lpstr>ТВОРЧИЙ ЗАДУМ ФОРМА - ХОРЕОГРАФІЧНА СЮЇТА ЖАНР – ТРАГЕДІЯ ВИД – CONTEMPORARY, MODERN</vt:lpstr>
      <vt:lpstr>ДІЮЧІ ГЕРОЇ ГОЛОВНІ ПЕРСОНАЖІ: ЕМОЦІЯ СТРАХУ ЕМОЦІЯ БОЛЮ ЕМОЦІЯ НАДІЇ ДРУГОРЯДНІ ПЕРСОНАЖІ: ВІЙСЬКОВОПОЛОНЕНІ</vt:lpstr>
      <vt:lpstr>ОБҐРУНТУВАННЯ ВИБОРУ ТЕМИ ТВОРЧОГО ПРОЄКТУ</vt:lpstr>
      <vt:lpstr>ЛІБРЕТО</vt:lpstr>
      <vt:lpstr>ЛІБРЕТО </vt:lpstr>
      <vt:lpstr>ЛІБРЕТО</vt:lpstr>
      <vt:lpstr>Презентация PowerPoint</vt:lpstr>
      <vt:lpstr>КОСТЮМИ</vt:lpstr>
      <vt:lpstr>ГРИМ ТА ЗАЧІСКА</vt:lpstr>
      <vt:lpstr>ВИГЛЯД СЦЕНИ </vt:lpstr>
      <vt:lpstr>СВІТЛОВА ПАРТИТУРА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МІНІСТЕРСТВО ОСВІТИ І НАУКИ УКРАЇНИ НАЦІОНАЛЬНИЙ УНІВЕРСИТЕТ ФІЗИЧНОГО ВИХОВАННЯ І СПОРТУ УКРАЇНИ КАФЕДРА ХОРЕОГРАФІЇ І ТАНЦЮВАЛЬНИХ ВИДІВ СПОРТУ    ПРЕЗЕНТАЦІЯ ДО ПОСТАНОВКИ  ВІЙНА ХОРЕОГРАФІЧНА СЮЇТА</dc:title>
  <dc:creator>Apolinaria1</dc:creator>
  <cp:lastModifiedBy>Apolinaria1</cp:lastModifiedBy>
  <cp:revision>1</cp:revision>
  <dcterms:created xsi:type="dcterms:W3CDTF">2023-06-20T07:23:42Z</dcterms:created>
  <dcterms:modified xsi:type="dcterms:W3CDTF">2023-06-21T10:42:14Z</dcterms:modified>
</cp:coreProperties>
</file>