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58" r:id="rId12"/>
    <p:sldId id="269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6D6787-625C-4705-AD74-26D616F752FD}" type="datetimeFigureOut">
              <a:rPr lang="uk-UA" smtClean="0"/>
              <a:t>18.06.2023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F313A5-B945-4C3A-97B0-700F2CEFEEA7}" type="slidenum">
              <a:rPr lang="uk-UA" smtClean="0"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8229600" cy="1355576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Презентація до постановки</a:t>
            </a:r>
            <a:br>
              <a:rPr lang="en-US" dirty="0"/>
            </a:br>
            <a:r>
              <a:rPr lang="uk-UA" dirty="0"/>
              <a:t>«Танцюй пташко»</a:t>
            </a:r>
            <a:br>
              <a:rPr lang="uk-UA" dirty="0"/>
            </a:br>
            <a:r>
              <a:rPr lang="uk-UA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Хореографічна сюїта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221088"/>
            <a:ext cx="5532648" cy="1752600"/>
          </a:xfrm>
        </p:spPr>
        <p:txBody>
          <a:bodyPr>
            <a:noAutofit/>
          </a:bodyPr>
          <a:lstStyle/>
          <a:p>
            <a:pPr algn="l"/>
            <a:r>
              <a:rPr lang="uk-UA" sz="1600" dirty="0"/>
              <a:t>Виконала студентка </a:t>
            </a:r>
            <a:r>
              <a:rPr lang="en-US" sz="1600" dirty="0"/>
              <a:t>IV </a:t>
            </a:r>
            <a:r>
              <a:rPr lang="uk-UA" sz="1600" dirty="0"/>
              <a:t>курсу</a:t>
            </a:r>
          </a:p>
          <a:p>
            <a:pPr algn="l"/>
            <a:r>
              <a:rPr lang="uk-UA" sz="1600" dirty="0"/>
              <a:t>Денної форми навчання</a:t>
            </a:r>
          </a:p>
          <a:p>
            <a:pPr algn="l"/>
            <a:r>
              <a:rPr lang="uk-UA" sz="1600" dirty="0"/>
              <a:t>Спеціальність 024 Хореографія, група 41-ХТ2</a:t>
            </a:r>
          </a:p>
          <a:p>
            <a:pPr algn="l"/>
            <a:r>
              <a:rPr lang="uk-UA" sz="1600" dirty="0" err="1"/>
              <a:t>Стрюк</a:t>
            </a:r>
            <a:r>
              <a:rPr lang="uk-UA" sz="1600" dirty="0"/>
              <a:t> В.Ю.</a:t>
            </a:r>
          </a:p>
          <a:p>
            <a:pPr algn="l"/>
            <a:r>
              <a:rPr lang="uk-UA" sz="1600" dirty="0"/>
              <a:t>Керівник творчого </a:t>
            </a:r>
            <a:r>
              <a:rPr lang="uk-UA" sz="1600" dirty="0" err="1"/>
              <a:t>проєкту</a:t>
            </a:r>
            <a:r>
              <a:rPr lang="uk-UA" sz="1600" dirty="0"/>
              <a:t>: кандидат мистецтвознавства  </a:t>
            </a:r>
          </a:p>
          <a:p>
            <a:pPr algn="l"/>
            <a:r>
              <a:rPr lang="uk-UA" sz="1600" dirty="0" err="1"/>
              <a:t>Верховенко</a:t>
            </a:r>
            <a:r>
              <a:rPr lang="uk-UA" sz="1600" dirty="0"/>
              <a:t> О.А.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332656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Міністерство освіти і науки України</a:t>
            </a:r>
          </a:p>
          <a:p>
            <a:pPr algn="ctr"/>
            <a:r>
              <a:rPr lang="uk-UA" dirty="0"/>
              <a:t>Національний університет фізичного виховання і спорту України</a:t>
            </a:r>
          </a:p>
          <a:p>
            <a:pPr algn="ctr"/>
            <a:r>
              <a:rPr lang="uk-UA" dirty="0"/>
              <a:t>Кафедра хореографії і танцювальних видів спорту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7824" y="64533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Київ 2023</a:t>
            </a:r>
          </a:p>
        </p:txBody>
      </p:sp>
    </p:spTree>
    <p:extLst>
      <p:ext uri="{BB962C8B-B14F-4D97-AF65-F5344CB8AC3E}">
        <p14:creationId xmlns:p14="http://schemas.microsoft.com/office/powerpoint/2010/main" val="49945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4000" dirty="0"/>
              <a:t>Опис костюмів та декорацій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632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Костюми: </a:t>
            </a:r>
          </a:p>
          <a:p>
            <a:pPr marL="137160" indent="0" algn="just">
              <a:buNone/>
            </a:pPr>
            <a:r>
              <a:rPr lang="uk-UA" sz="2400" dirty="0"/>
              <a:t>Дівчина солістка: ліловий комбінезон та фіолетова хустка. Діти: ліловий комбінезон з юбкою</a:t>
            </a:r>
            <a:r>
              <a:rPr lang="en-US" sz="2400" dirty="0"/>
              <a:t> </a:t>
            </a:r>
            <a:r>
              <a:rPr lang="uk-UA" sz="2400" dirty="0"/>
              <a:t> (майка з шортами).  </a:t>
            </a:r>
            <a:endParaRPr lang="uk-UA" dirty="0"/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Грим та зачіски: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sz="2400" dirty="0"/>
              <a:t>Солістка : розпущене волосся, позаду зібране у </a:t>
            </a:r>
            <a:r>
              <a:rPr lang="uk-UA" sz="2400" dirty="0" err="1"/>
              <a:t>мальвінку</a:t>
            </a:r>
            <a:r>
              <a:rPr lang="uk-UA" sz="2400" dirty="0"/>
              <a:t>; обличчя в тон   шкіри , стрілки на очах, помада в тон обличчя.</a:t>
            </a:r>
          </a:p>
          <a:p>
            <a:pPr marL="137160" indent="0" algn="just">
              <a:buNone/>
            </a:pPr>
            <a:r>
              <a:rPr lang="uk-UA" sz="2400" dirty="0"/>
              <a:t>Діти: гулька, обличчя в тон шкіри, губи підфарбовані бальзамом з блискітками.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Декорації: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sz="2400" dirty="0"/>
              <a:t>Білий одяг сцени; білий танцювальний </a:t>
            </a:r>
            <a:r>
              <a:rPr lang="uk-UA" sz="2400" dirty="0" err="1"/>
              <a:t>ліноліум</a:t>
            </a:r>
            <a:r>
              <a:rPr lang="uk-UA" sz="2400" dirty="0"/>
              <a:t>.</a:t>
            </a:r>
          </a:p>
          <a:p>
            <a:pPr marL="13716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22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/>
              <a:t>Світло та реквізит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just">
              <a:buNone/>
            </a:pPr>
            <a:r>
              <a:rPr lang="uk-UA" dirty="0"/>
              <a:t>Загальне освітлення сцени приглушене, підсвічується солістка білим променем світла.</a:t>
            </a:r>
          </a:p>
          <a:p>
            <a:pPr marL="137160" indent="0" algn="just">
              <a:buNone/>
            </a:pPr>
            <a:r>
              <a:rPr lang="uk-UA" dirty="0"/>
              <a:t>При виході дітей на початкові точки – вмикається статичне світло в блакитних тонах.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Реквізит:</a:t>
            </a:r>
            <a:r>
              <a:rPr lang="uk-U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uk-UA" dirty="0"/>
              <a:t>відсутній.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71963"/>
            <a:ext cx="4176464" cy="271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8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Творчий процес</a:t>
            </a:r>
          </a:p>
        </p:txBody>
      </p:sp>
      <p:pic>
        <p:nvPicPr>
          <p:cNvPr id="4" name="IMG_1309">
            <a:hlinkClick r:id="" action="ppaction://media"/>
            <a:extLst>
              <a:ext uri="{FF2B5EF4-FFF2-40B4-BE49-F238E27FC236}">
                <a16:creationId xmlns:a16="http://schemas.microsoft.com/office/drawing/2014/main" id="{CB018D15-F1E6-4BD0-B981-6B1D7866EA2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556792"/>
            <a:ext cx="8229600" cy="4712246"/>
          </a:xfrm>
        </p:spPr>
      </p:pic>
    </p:spTree>
    <p:extLst>
      <p:ext uri="{BB962C8B-B14F-4D97-AF65-F5344CB8AC3E}">
        <p14:creationId xmlns:p14="http://schemas.microsoft.com/office/powerpoint/2010/main" val="364916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77933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Творчий задум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Форма – хореографічна сюїта</a:t>
            </a:r>
          </a:p>
          <a:p>
            <a:r>
              <a:rPr lang="uk-UA" dirty="0"/>
              <a:t>Жанр – драматичний</a:t>
            </a:r>
          </a:p>
          <a:p>
            <a:r>
              <a:rPr lang="uk-UA" dirty="0"/>
              <a:t>Вид – </a:t>
            </a:r>
            <a:r>
              <a:rPr lang="en-US" dirty="0"/>
              <a:t>contemporary</a:t>
            </a:r>
            <a:r>
              <a:rPr lang="uk-UA" dirty="0"/>
              <a:t>, </a:t>
            </a:r>
            <a:r>
              <a:rPr lang="en-US" dirty="0"/>
              <a:t>modern jazz</a:t>
            </a:r>
            <a:endParaRPr lang="uk-UA" dirty="0"/>
          </a:p>
          <a:p>
            <a:pPr marL="13716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2"/>
          <a:stretch/>
        </p:blipFill>
        <p:spPr>
          <a:xfrm>
            <a:off x="1835696" y="3331026"/>
            <a:ext cx="5436096" cy="314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4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10344"/>
          </a:xfrm>
        </p:spPr>
        <p:txBody>
          <a:bodyPr/>
          <a:lstStyle/>
          <a:p>
            <a:r>
              <a:rPr lang="uk-UA" dirty="0"/>
              <a:t>Ідейно – тематичний 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Тема:</a:t>
            </a:r>
          </a:p>
          <a:p>
            <a:pPr marL="137160" indent="0" algn="just">
              <a:buNone/>
            </a:pPr>
            <a:r>
              <a:rPr lang="uk-UA" sz="2400" dirty="0"/>
              <a:t>зображення дівчини-українки , яка переживає за свою країну, а також передає біль та страждання кожного українця через свій танок . </a:t>
            </a:r>
          </a:p>
          <a:p>
            <a:pPr algn="ctr"/>
            <a:r>
              <a:rPr lang="uk-UA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Ідея:</a:t>
            </a:r>
          </a:p>
          <a:p>
            <a:pPr marL="137160" indent="0" algn="just">
              <a:buNone/>
            </a:pPr>
            <a:r>
              <a:rPr lang="uk-UA" sz="2400" dirty="0"/>
              <a:t>відобразити внутрішні почуття всіх людей, які зараз страждають від війни. А також вшанувати наших героїв, які захищають країну, ризикуючи своїм життям. </a:t>
            </a:r>
          </a:p>
          <a:p>
            <a:pPr algn="ctr"/>
            <a:r>
              <a:rPr lang="uk-UA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Діючи герої</a:t>
            </a:r>
            <a:r>
              <a:rPr lang="uk-UA" sz="2600" dirty="0"/>
              <a:t>:</a:t>
            </a:r>
          </a:p>
          <a:p>
            <a:pPr marL="137160" indent="0" algn="just">
              <a:buNone/>
            </a:pPr>
            <a:r>
              <a:rPr lang="uk-UA" sz="2400" dirty="0"/>
              <a:t>солістка</a:t>
            </a:r>
            <a:r>
              <a:rPr lang="uk-UA" sz="2400" b="1" dirty="0"/>
              <a:t> - </a:t>
            </a:r>
            <a:r>
              <a:rPr lang="uk-UA" sz="2400" dirty="0"/>
              <a:t>«дівчина - пташка», у якої хлопець пішов на війну; діти-янголи охоронці наших воїнів.</a:t>
            </a:r>
          </a:p>
          <a:p>
            <a:pPr algn="ctr"/>
            <a:r>
              <a:rPr lang="uk-UA" sz="2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Музичний матеріал</a:t>
            </a:r>
            <a:r>
              <a:rPr lang="uk-UA" sz="2600" dirty="0"/>
              <a:t>:</a:t>
            </a:r>
          </a:p>
          <a:p>
            <a:pPr marL="137160" indent="0" algn="just">
              <a:buNone/>
            </a:pPr>
            <a:r>
              <a:rPr lang="uk-UA" sz="2400" dirty="0"/>
              <a:t>вірш Тетяни Власової «Танцюй пташко» - читає Даша </a:t>
            </a:r>
            <a:r>
              <a:rPr lang="uk-UA" sz="2400" dirty="0" err="1"/>
              <a:t>Трегубова</a:t>
            </a:r>
            <a:r>
              <a:rPr lang="uk-UA" sz="2400" dirty="0"/>
              <a:t>; </a:t>
            </a:r>
            <a:r>
              <a:rPr lang="en-US" sz="2400" dirty="0"/>
              <a:t>DJ Vickers</a:t>
            </a:r>
            <a:r>
              <a:rPr lang="uk-UA" sz="2400" dirty="0"/>
              <a:t> «</a:t>
            </a:r>
            <a:r>
              <a:rPr lang="en-US" sz="2400" dirty="0"/>
              <a:t>All go away</a:t>
            </a:r>
            <a:r>
              <a:rPr lang="uk-UA" sz="2400" dirty="0"/>
              <a:t>»</a:t>
            </a:r>
          </a:p>
          <a:p>
            <a:pPr marL="137160" indent="0" algn="ctr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68691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864096"/>
          </a:xfrm>
        </p:spPr>
        <p:txBody>
          <a:bodyPr>
            <a:noAutofit/>
          </a:bodyPr>
          <a:lstStyle/>
          <a:p>
            <a:pPr algn="l"/>
            <a:r>
              <a:rPr lang="uk-UA" sz="3200" dirty="0"/>
              <a:t>Обґрунтування вибору творчого </a:t>
            </a:r>
            <a:r>
              <a:rPr lang="uk-UA" sz="3200" dirty="0" err="1"/>
              <a:t>проєкту</a:t>
            </a:r>
            <a:r>
              <a:rPr lang="uk-UA" sz="3200" dirty="0"/>
              <a:t> 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472648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uk-UA" sz="2400" dirty="0"/>
              <a:t>На сьогоднішній день, нажаль, кожна людина нашої країни пережила біль, страх та ненависть через обставини, у яких ми всі опинились. Дуже багато дівчат та жінок залишились без своїх захисників та коханих людей. Особисто у мене є друзі, які зараз знаходяться на лінії фронту. Саме через це була обрана така тема. Я хочу висвітлити почуття всіх людей, наші переживання та неймовірну гордість за наших захисників.</a:t>
            </a:r>
          </a:p>
          <a:p>
            <a:pPr marL="137160" indent="0">
              <a:buNone/>
            </a:pPr>
            <a:endParaRPr lang="uk-UA" sz="2400" dirty="0"/>
          </a:p>
          <a:p>
            <a:pPr marL="137160" indent="0">
              <a:spcBef>
                <a:spcPct val="0"/>
              </a:spcBef>
              <a:buNone/>
            </a:pPr>
            <a:r>
              <a:rPr lang="uk-UA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Мета творчого </a:t>
            </a:r>
            <a:r>
              <a:rPr lang="uk-UA" b="1" dirty="0" err="1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проєкту</a:t>
            </a:r>
            <a:r>
              <a:rPr lang="uk-UA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: </a:t>
            </a:r>
            <a:r>
              <a:rPr lang="uk-UA" sz="2400" dirty="0"/>
              <a:t>вшанувати наших героїв, які зараз воюють та яких більше немає</a:t>
            </a:r>
            <a:r>
              <a:rPr lang="ru-RU" sz="2400" dirty="0"/>
              <a:t> з нами</a:t>
            </a:r>
            <a:r>
              <a:rPr lang="uk-UA" sz="2400" dirty="0"/>
              <a:t>.</a:t>
            </a:r>
          </a:p>
          <a:p>
            <a:pPr marL="137160" indent="0">
              <a:spcBef>
                <a:spcPct val="0"/>
              </a:spcBef>
              <a:buNone/>
            </a:pPr>
            <a:endParaRPr lang="uk-UA" b="1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52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06090"/>
          </a:xfrm>
        </p:spPr>
        <p:txBody>
          <a:bodyPr>
            <a:normAutofit/>
          </a:bodyPr>
          <a:lstStyle/>
          <a:p>
            <a:pPr algn="l"/>
            <a:r>
              <a:rPr lang="uk-UA" sz="3600" dirty="0"/>
              <a:t>Завдання творчого </a:t>
            </a:r>
            <a:r>
              <a:rPr lang="uk-UA" sz="3600" dirty="0" err="1"/>
              <a:t>проєкту</a:t>
            </a:r>
            <a:r>
              <a:rPr lang="uk-UA" sz="36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/>
          <a:lstStyle/>
          <a:p>
            <a:endParaRPr lang="uk-UA" dirty="0"/>
          </a:p>
          <a:p>
            <a:pPr lvl="0"/>
            <a:r>
              <a:rPr lang="uk-UA" dirty="0"/>
              <a:t>створення хореографічної сюїти;</a:t>
            </a:r>
          </a:p>
          <a:p>
            <a:pPr lvl="0"/>
            <a:r>
              <a:rPr lang="uk-UA" dirty="0"/>
              <a:t>реалізувати свій творчий задум;</a:t>
            </a:r>
          </a:p>
          <a:p>
            <a:pPr lvl="0"/>
            <a:r>
              <a:rPr lang="uk-UA" dirty="0"/>
              <a:t>донести до кожного глядача творчий задум;</a:t>
            </a:r>
          </a:p>
          <a:p>
            <a:pPr lvl="0"/>
            <a:r>
              <a:rPr lang="uk-UA" dirty="0"/>
              <a:t>покращити навички, як хореографа-постановника.</a:t>
            </a:r>
          </a:p>
          <a:p>
            <a:pPr marL="137160" indent="0">
              <a:spcBef>
                <a:spcPct val="0"/>
              </a:spcBef>
              <a:buNone/>
            </a:pPr>
            <a:r>
              <a:rPr lang="uk-UA" sz="32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Новизна творчого </a:t>
            </a:r>
            <a:r>
              <a:rPr lang="uk-UA" sz="3200" b="1" dirty="0" err="1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проєкту</a:t>
            </a:r>
            <a:r>
              <a:rPr lang="uk-UA" sz="32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полягає в:</a:t>
            </a:r>
          </a:p>
          <a:p>
            <a:r>
              <a:rPr lang="uk-UA" dirty="0"/>
              <a:t>- креативність у </a:t>
            </a:r>
            <a:r>
              <a:rPr lang="uk-UA" dirty="0" err="1"/>
              <a:t>постановчий</a:t>
            </a:r>
            <a:r>
              <a:rPr lang="uk-UA" dirty="0"/>
              <a:t> та репетиційній роботі;</a:t>
            </a:r>
          </a:p>
          <a:p>
            <a:r>
              <a:rPr lang="uk-UA" dirty="0"/>
              <a:t>- оригінальність режисерської ідеї та підбір лексичного матеріалу.</a:t>
            </a:r>
          </a:p>
          <a:p>
            <a:pPr marL="137160" indent="0">
              <a:spcBef>
                <a:spcPct val="0"/>
              </a:spcBef>
              <a:buNone/>
            </a:pPr>
            <a:endParaRPr lang="uk-UA" sz="3200" b="1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2235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40966"/>
          </a:xfrm>
        </p:spPr>
        <p:txBody>
          <a:bodyPr>
            <a:noAutofit/>
          </a:bodyPr>
          <a:lstStyle/>
          <a:p>
            <a:r>
              <a:rPr lang="uk-UA" sz="3200" dirty="0"/>
              <a:t>Практичне значення творчого </a:t>
            </a:r>
            <a:r>
              <a:rPr lang="uk-UA" sz="3200" dirty="0" err="1"/>
              <a:t>проєкту</a:t>
            </a:r>
            <a:r>
              <a:rPr lang="uk-UA" sz="32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61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uk-UA" sz="2400" dirty="0"/>
              <a:t>Хореографічна сюїта «Танцюй пташко» створена, для підтримки наших захисників. Постановка висвітлює стан українських жінок і слугує для привертання уваги людей, які небайдужі до обставин у нашій країні.</a:t>
            </a:r>
          </a:p>
          <a:p>
            <a:pPr marL="137160" indent="0" algn="just">
              <a:buNone/>
            </a:pPr>
            <a:r>
              <a:rPr lang="uk-UA" sz="2400" dirty="0"/>
              <a:t>Ми завжди повинні пам’ятати про героїзм наших людей. Також, дуже важливим є те, що зараз усі люди об’єдналися та підтримують один одного. Навіть діти у нашій країні розуміють те що відбувається і роблять все, що в їх силах для підняття духу наших захисників.</a:t>
            </a:r>
          </a:p>
          <a:p>
            <a:pPr marL="137160" indent="0" algn="just">
              <a:buNone/>
            </a:pPr>
            <a:r>
              <a:rPr lang="uk-UA" sz="2400" dirty="0"/>
              <a:t>Виконавці, відчувши на собі весь біль, через танець передають емоції іншим людям. Вони не тільки покращили свої хореографічні майстерності, а й морально підтримали один одного у цей нелегкий час. 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99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Лібрето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Частина 1</a:t>
            </a:r>
          </a:p>
          <a:p>
            <a:pPr marL="137160" indent="0" algn="just">
              <a:buNone/>
            </a:pPr>
            <a:r>
              <a:rPr lang="uk-UA" sz="2400" dirty="0"/>
              <a:t>На сцені танцює дівчина, яка символізує пташку, її біль та страждання через війну в країні. Словами вірша розкривається головна ідея постановки. </a:t>
            </a:r>
          </a:p>
          <a:p>
            <a:pPr marL="137160" indent="0" algn="just">
              <a:buNone/>
            </a:pPr>
            <a:endParaRPr lang="uk-UA" sz="2400" dirty="0"/>
          </a:p>
          <a:p>
            <a:pPr algn="just"/>
            <a:r>
              <a:rPr lang="uk-UA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Частина 2</a:t>
            </a:r>
          </a:p>
          <a:p>
            <a:pPr marL="137160" indent="0" algn="just">
              <a:buNone/>
            </a:pPr>
            <a:r>
              <a:rPr lang="uk-UA" sz="2400" dirty="0"/>
              <a:t>По завершенню свого танка, до дівчини підходять діти, які символізують янголів охоронців наших захисників. Вони разом об’єднуються, так само як наші люди в країні, для того щоб показати незламність та силу.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702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80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Частина 3</a:t>
            </a:r>
          </a:p>
          <a:p>
            <a:pPr marL="137160" indent="0" algn="just">
              <a:buNone/>
            </a:pPr>
            <a:r>
              <a:rPr lang="uk-UA" dirty="0"/>
              <a:t>Всі разом, дівчина солістка, та дітки танцюють разом, вшановуючи наших воїнів, що захищають нашу країну.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35326" r="2714"/>
          <a:stretch/>
        </p:blipFill>
        <p:spPr>
          <a:xfrm>
            <a:off x="1043608" y="2924944"/>
            <a:ext cx="7165586" cy="339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7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>
            <a:normAutofit/>
          </a:bodyPr>
          <a:lstStyle/>
          <a:p>
            <a:r>
              <a:rPr lang="uk-UA" sz="4000" dirty="0"/>
              <a:t>Драматична побудова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Експозиція: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dirty="0"/>
              <a:t>Війна у нашій країні. Хлопця-захисника забирають на фронт, а дівчина залишається сама.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Зав’язка: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dirty="0"/>
              <a:t>Дівчина-пташка протанцьовує свою біль та страждання через війну. 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Розвиток дії: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dirty="0"/>
              <a:t>Переживання дівчини за всіх захисників країни. Вшанування воїнів дітьми.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Кульмінація: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dirty="0"/>
              <a:t>Всі виконавці танцюють разом на підтримку Української армії.</a:t>
            </a:r>
          </a:p>
          <a:p>
            <a:pPr algn="just"/>
            <a:r>
              <a:rPr lang="uk-UA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Розв’язка: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137160" indent="0" algn="just">
              <a:buNone/>
            </a:pPr>
            <a:r>
              <a:rPr lang="uk-UA" dirty="0"/>
              <a:t>Підтримка кожної людини у нашій складній ситуації.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7720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146</TotalTime>
  <Words>714</Words>
  <Application>Microsoft Office PowerPoint</Application>
  <PresentationFormat>Екран (4:3)</PresentationFormat>
  <Paragraphs>75</Paragraphs>
  <Slides>13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Wingdings</vt:lpstr>
      <vt:lpstr>Wingdings 2</vt:lpstr>
      <vt:lpstr>Wingdings 3</vt:lpstr>
      <vt:lpstr>Апекс</vt:lpstr>
      <vt:lpstr>Презентація до постановки «Танцюй пташко» Хореографічна сюїта</vt:lpstr>
      <vt:lpstr>Творчий задум</vt:lpstr>
      <vt:lpstr>Ідейно – тематичний план</vt:lpstr>
      <vt:lpstr>Обґрунтування вибору творчого проєкту : </vt:lpstr>
      <vt:lpstr>Завдання творчого проєкту:</vt:lpstr>
      <vt:lpstr>Практичне значення творчого проєкту:</vt:lpstr>
      <vt:lpstr>Лібрето</vt:lpstr>
      <vt:lpstr>Презентація PowerPoint</vt:lpstr>
      <vt:lpstr>Драматична побудова</vt:lpstr>
      <vt:lpstr>Опис костюмів та декорацій</vt:lpstr>
      <vt:lpstr>Світло та реквізит</vt:lpstr>
      <vt:lpstr>Творчий процес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Кафедра ХіТВС НУФВСУ</cp:lastModifiedBy>
  <cp:revision>32</cp:revision>
  <dcterms:created xsi:type="dcterms:W3CDTF">2023-06-15T09:36:07Z</dcterms:created>
  <dcterms:modified xsi:type="dcterms:W3CDTF">2023-06-18T15:01:42Z</dcterms:modified>
</cp:coreProperties>
</file>