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5" autoAdjust="0"/>
    <p:restoredTop sz="94660"/>
  </p:normalViewPr>
  <p:slideViewPr>
    <p:cSldViewPr snapToGrid="0">
      <p:cViewPr varScale="1">
        <p:scale>
          <a:sx n="78" d="100"/>
          <a:sy n="78" d="100"/>
        </p:scale>
        <p:origin x="54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E497FB-A24C-41C1-BCDA-F50DE4A5813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6B90936-4693-4598-A9E5-B5D0A2E3CFFB}">
      <dgm:prSet/>
      <dgm:spPr/>
      <dgm:t>
        <a:bodyPr/>
        <a:lstStyle/>
        <a:p>
          <a:r>
            <a:rPr lang="uk-UA" b="1"/>
            <a:t>Мета творчого проєкту:</a:t>
          </a:r>
          <a:endParaRPr lang="en-US"/>
        </a:p>
      </dgm:t>
    </dgm:pt>
    <dgm:pt modelId="{225718AF-76EC-4308-A04D-88FAD9605E35}" type="parTrans" cxnId="{2DD23B7F-4577-4323-8D6C-D88F50279135}">
      <dgm:prSet/>
      <dgm:spPr/>
      <dgm:t>
        <a:bodyPr/>
        <a:lstStyle/>
        <a:p>
          <a:endParaRPr lang="en-US"/>
        </a:p>
      </dgm:t>
    </dgm:pt>
    <dgm:pt modelId="{755C68E7-D018-4920-8505-46034B03F828}" type="sibTrans" cxnId="{2DD23B7F-4577-4323-8D6C-D88F50279135}">
      <dgm:prSet/>
      <dgm:spPr/>
      <dgm:t>
        <a:bodyPr/>
        <a:lstStyle/>
        <a:p>
          <a:endParaRPr lang="en-US"/>
        </a:p>
      </dgm:t>
    </dgm:pt>
    <dgm:pt modelId="{D2CE53E1-F14B-4935-9770-642095F2F244}">
      <dgm:prSet/>
      <dgm:spPr/>
      <dgm:t>
        <a:bodyPr/>
        <a:lstStyle/>
        <a:p>
          <a:r>
            <a:rPr lang="uk-UA"/>
            <a:t>Відволікти глядачів від жахливо сьогодення та поринути у так званий кримінальний світ. </a:t>
          </a:r>
          <a:endParaRPr lang="en-US"/>
        </a:p>
      </dgm:t>
    </dgm:pt>
    <dgm:pt modelId="{0C2E6E93-7E5E-46E9-8297-B0D0944B8FF3}" type="parTrans" cxnId="{598A4BE7-C53A-4535-9CF3-47F3172820F1}">
      <dgm:prSet/>
      <dgm:spPr/>
      <dgm:t>
        <a:bodyPr/>
        <a:lstStyle/>
        <a:p>
          <a:endParaRPr lang="en-US"/>
        </a:p>
      </dgm:t>
    </dgm:pt>
    <dgm:pt modelId="{93A82A7D-6C0F-4214-B976-CB461B3F24D4}" type="sibTrans" cxnId="{598A4BE7-C53A-4535-9CF3-47F3172820F1}">
      <dgm:prSet/>
      <dgm:spPr/>
      <dgm:t>
        <a:bodyPr/>
        <a:lstStyle/>
        <a:p>
          <a:endParaRPr lang="en-US"/>
        </a:p>
      </dgm:t>
    </dgm:pt>
    <dgm:pt modelId="{79D8A405-0531-4085-A461-8ED78D15C74B}">
      <dgm:prSet/>
      <dgm:spPr/>
      <dgm:t>
        <a:bodyPr/>
        <a:lstStyle/>
        <a:p>
          <a:r>
            <a:rPr lang="uk-UA" b="1"/>
            <a:t>Завдання творчого проєкту:</a:t>
          </a:r>
          <a:endParaRPr lang="en-US"/>
        </a:p>
      </dgm:t>
    </dgm:pt>
    <dgm:pt modelId="{21D2EAE9-4CD8-4E5A-ACA2-55F951EBD227}" type="parTrans" cxnId="{95926300-FEF0-4287-B4DC-0D29923B3DC8}">
      <dgm:prSet/>
      <dgm:spPr/>
      <dgm:t>
        <a:bodyPr/>
        <a:lstStyle/>
        <a:p>
          <a:endParaRPr lang="en-US"/>
        </a:p>
      </dgm:t>
    </dgm:pt>
    <dgm:pt modelId="{8C5E64A6-2205-455D-856C-FA3CADEB9121}" type="sibTrans" cxnId="{95926300-FEF0-4287-B4DC-0D29923B3DC8}">
      <dgm:prSet/>
      <dgm:spPr/>
      <dgm:t>
        <a:bodyPr/>
        <a:lstStyle/>
        <a:p>
          <a:endParaRPr lang="en-US"/>
        </a:p>
      </dgm:t>
    </dgm:pt>
    <dgm:pt modelId="{7C461CA3-C0DB-49F7-8A46-FAB3B996085A}">
      <dgm:prSet/>
      <dgm:spPr/>
      <dgm:t>
        <a:bodyPr/>
        <a:lstStyle/>
        <a:p>
          <a:r>
            <a:rPr lang="uk-UA"/>
            <a:t>- удосконалити навички у постановчій роботі, а також у роботі з творчим колективом як хореограф;</a:t>
          </a:r>
          <a:endParaRPr lang="en-US"/>
        </a:p>
      </dgm:t>
    </dgm:pt>
    <dgm:pt modelId="{A0E06B02-030B-42E8-93A9-FFDC1E931B07}" type="parTrans" cxnId="{2B2299CE-18D8-4DF8-BB78-9405D113A3F6}">
      <dgm:prSet/>
      <dgm:spPr/>
      <dgm:t>
        <a:bodyPr/>
        <a:lstStyle/>
        <a:p>
          <a:endParaRPr lang="en-US"/>
        </a:p>
      </dgm:t>
    </dgm:pt>
    <dgm:pt modelId="{89A934F6-003C-4F75-B3B0-FD2A1FAF8C2F}" type="sibTrans" cxnId="{2B2299CE-18D8-4DF8-BB78-9405D113A3F6}">
      <dgm:prSet/>
      <dgm:spPr/>
      <dgm:t>
        <a:bodyPr/>
        <a:lstStyle/>
        <a:p>
          <a:endParaRPr lang="en-US"/>
        </a:p>
      </dgm:t>
    </dgm:pt>
    <dgm:pt modelId="{A1E7CEE9-AF7C-42C5-99A7-3AC6115E364F}">
      <dgm:prSet/>
      <dgm:spPr/>
      <dgm:t>
        <a:bodyPr/>
        <a:lstStyle/>
        <a:p>
          <a:r>
            <a:rPr lang="uk-UA"/>
            <a:t>- створити хореографічну  сюїту;</a:t>
          </a:r>
          <a:endParaRPr lang="en-US"/>
        </a:p>
      </dgm:t>
    </dgm:pt>
    <dgm:pt modelId="{47539172-22C8-44B9-AEA3-5A18B8FD7DAF}" type="parTrans" cxnId="{6566D5AF-DC5A-4876-8304-7DC49168F689}">
      <dgm:prSet/>
      <dgm:spPr/>
      <dgm:t>
        <a:bodyPr/>
        <a:lstStyle/>
        <a:p>
          <a:endParaRPr lang="en-US"/>
        </a:p>
      </dgm:t>
    </dgm:pt>
    <dgm:pt modelId="{55979641-1109-4C53-B845-33831E1111D3}" type="sibTrans" cxnId="{6566D5AF-DC5A-4876-8304-7DC49168F689}">
      <dgm:prSet/>
      <dgm:spPr/>
      <dgm:t>
        <a:bodyPr/>
        <a:lstStyle/>
        <a:p>
          <a:endParaRPr lang="en-US"/>
        </a:p>
      </dgm:t>
    </dgm:pt>
    <dgm:pt modelId="{6E768FE0-17D5-4515-BF04-D7BC0D3D99DD}">
      <dgm:prSet/>
      <dgm:spPr/>
      <dgm:t>
        <a:bodyPr/>
        <a:lstStyle/>
        <a:p>
          <a:r>
            <a:rPr lang="uk-UA"/>
            <a:t>- реалізувати на практиці мету творчого проєкту;</a:t>
          </a:r>
          <a:endParaRPr lang="en-US"/>
        </a:p>
      </dgm:t>
    </dgm:pt>
    <dgm:pt modelId="{08B5D8F8-0CE6-4CAE-9377-428EB772FA3C}" type="parTrans" cxnId="{EAF18CB4-F142-4239-9445-C189B099407A}">
      <dgm:prSet/>
      <dgm:spPr/>
      <dgm:t>
        <a:bodyPr/>
        <a:lstStyle/>
        <a:p>
          <a:endParaRPr lang="en-US"/>
        </a:p>
      </dgm:t>
    </dgm:pt>
    <dgm:pt modelId="{637E83BB-D45B-4AB6-9A74-7455629CB76D}" type="sibTrans" cxnId="{EAF18CB4-F142-4239-9445-C189B099407A}">
      <dgm:prSet/>
      <dgm:spPr/>
      <dgm:t>
        <a:bodyPr/>
        <a:lstStyle/>
        <a:p>
          <a:endParaRPr lang="en-US"/>
        </a:p>
      </dgm:t>
    </dgm:pt>
    <dgm:pt modelId="{6DD4BCAA-4045-4ACA-BDB4-AC655C82C2EA}">
      <dgm:prSet/>
      <dgm:spPr/>
      <dgm:t>
        <a:bodyPr/>
        <a:lstStyle/>
        <a:p>
          <a:r>
            <a:rPr lang="uk-UA"/>
            <a:t>- розкрити ідейно-тематичне та композиційне рішення постановки.</a:t>
          </a:r>
          <a:endParaRPr lang="en-US"/>
        </a:p>
      </dgm:t>
    </dgm:pt>
    <dgm:pt modelId="{A75B9FFF-81BE-438C-A44C-B9D3F67E776A}" type="parTrans" cxnId="{59234A4A-BD3F-4070-AD2C-E0F764563EB4}">
      <dgm:prSet/>
      <dgm:spPr/>
      <dgm:t>
        <a:bodyPr/>
        <a:lstStyle/>
        <a:p>
          <a:endParaRPr lang="en-US"/>
        </a:p>
      </dgm:t>
    </dgm:pt>
    <dgm:pt modelId="{0641B4ED-00BF-4C4E-AA4B-68139599C611}" type="sibTrans" cxnId="{59234A4A-BD3F-4070-AD2C-E0F764563EB4}">
      <dgm:prSet/>
      <dgm:spPr/>
      <dgm:t>
        <a:bodyPr/>
        <a:lstStyle/>
        <a:p>
          <a:endParaRPr lang="en-US"/>
        </a:p>
      </dgm:t>
    </dgm:pt>
    <dgm:pt modelId="{450D3F3C-2B79-4EA0-833F-001E00C66643}" type="pres">
      <dgm:prSet presAssocID="{2EE497FB-A24C-41C1-BCDA-F50DE4A58136}" presName="linear" presStyleCnt="0">
        <dgm:presLayoutVars>
          <dgm:animLvl val="lvl"/>
          <dgm:resizeHandles val="exact"/>
        </dgm:presLayoutVars>
      </dgm:prSet>
      <dgm:spPr/>
    </dgm:pt>
    <dgm:pt modelId="{7C149180-C834-4FA6-9C38-3536778FB7FD}" type="pres">
      <dgm:prSet presAssocID="{86B90936-4693-4598-A9E5-B5D0A2E3CFF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433E159-D73C-446F-ABA6-0D2BA638ECC0}" type="pres">
      <dgm:prSet presAssocID="{755C68E7-D018-4920-8505-46034B03F828}" presName="spacer" presStyleCnt="0"/>
      <dgm:spPr/>
    </dgm:pt>
    <dgm:pt modelId="{BE29FD06-FB7C-412C-BED0-9B811B86C9F6}" type="pres">
      <dgm:prSet presAssocID="{D2CE53E1-F14B-4935-9770-642095F2F24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2E9F429-3DAC-4833-AB07-915D7C170F36}" type="pres">
      <dgm:prSet presAssocID="{93A82A7D-6C0F-4214-B976-CB461B3F24D4}" presName="spacer" presStyleCnt="0"/>
      <dgm:spPr/>
    </dgm:pt>
    <dgm:pt modelId="{5B4BAF41-B0DC-4CDE-83A6-11781DC6CF91}" type="pres">
      <dgm:prSet presAssocID="{79D8A405-0531-4085-A461-8ED78D15C74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78B344F-7D7A-4890-8C00-74F18599F9AE}" type="pres">
      <dgm:prSet presAssocID="{8C5E64A6-2205-455D-856C-FA3CADEB9121}" presName="spacer" presStyleCnt="0"/>
      <dgm:spPr/>
    </dgm:pt>
    <dgm:pt modelId="{568532DB-7BD5-4910-9310-73DBAEB93952}" type="pres">
      <dgm:prSet presAssocID="{7C461CA3-C0DB-49F7-8A46-FAB3B996085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5A488D4-8CD6-4102-AC3C-9D754C749337}" type="pres">
      <dgm:prSet presAssocID="{89A934F6-003C-4F75-B3B0-FD2A1FAF8C2F}" presName="spacer" presStyleCnt="0"/>
      <dgm:spPr/>
    </dgm:pt>
    <dgm:pt modelId="{E3E0C05E-00A7-427B-84F0-8CCA762DAFB3}" type="pres">
      <dgm:prSet presAssocID="{A1E7CEE9-AF7C-42C5-99A7-3AC6115E364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E8D0898-4507-417E-A8AF-CF1F65075F4B}" type="pres">
      <dgm:prSet presAssocID="{55979641-1109-4C53-B845-33831E1111D3}" presName="spacer" presStyleCnt="0"/>
      <dgm:spPr/>
    </dgm:pt>
    <dgm:pt modelId="{36D6ED88-DD28-4FF4-B871-AD30C40788C5}" type="pres">
      <dgm:prSet presAssocID="{6E768FE0-17D5-4515-BF04-D7BC0D3D99D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96F9FCE-F8D9-494B-871C-4BA5233F7873}" type="pres">
      <dgm:prSet presAssocID="{637E83BB-D45B-4AB6-9A74-7455629CB76D}" presName="spacer" presStyleCnt="0"/>
      <dgm:spPr/>
    </dgm:pt>
    <dgm:pt modelId="{883CF47F-B53B-49F0-99C5-395E9F862677}" type="pres">
      <dgm:prSet presAssocID="{6DD4BCAA-4045-4ACA-BDB4-AC655C82C2E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5926300-FEF0-4287-B4DC-0D29923B3DC8}" srcId="{2EE497FB-A24C-41C1-BCDA-F50DE4A58136}" destId="{79D8A405-0531-4085-A461-8ED78D15C74B}" srcOrd="2" destOrd="0" parTransId="{21D2EAE9-4CD8-4E5A-ACA2-55F951EBD227}" sibTransId="{8C5E64A6-2205-455D-856C-FA3CADEB9121}"/>
    <dgm:cxn modelId="{70B09211-78A4-426F-B6DB-FDC2A641FF54}" type="presOf" srcId="{A1E7CEE9-AF7C-42C5-99A7-3AC6115E364F}" destId="{E3E0C05E-00A7-427B-84F0-8CCA762DAFB3}" srcOrd="0" destOrd="0" presId="urn:microsoft.com/office/officeart/2005/8/layout/vList2"/>
    <dgm:cxn modelId="{59234A4A-BD3F-4070-AD2C-E0F764563EB4}" srcId="{2EE497FB-A24C-41C1-BCDA-F50DE4A58136}" destId="{6DD4BCAA-4045-4ACA-BDB4-AC655C82C2EA}" srcOrd="6" destOrd="0" parTransId="{A75B9FFF-81BE-438C-A44C-B9D3F67E776A}" sibTransId="{0641B4ED-00BF-4C4E-AA4B-68139599C611}"/>
    <dgm:cxn modelId="{65CD5160-E638-48B9-A252-047EDD80E450}" type="presOf" srcId="{7C461CA3-C0DB-49F7-8A46-FAB3B996085A}" destId="{568532DB-7BD5-4910-9310-73DBAEB93952}" srcOrd="0" destOrd="0" presId="urn:microsoft.com/office/officeart/2005/8/layout/vList2"/>
    <dgm:cxn modelId="{6EBAB367-1CC4-4E82-88B9-AE4EA89D1B3F}" type="presOf" srcId="{2EE497FB-A24C-41C1-BCDA-F50DE4A58136}" destId="{450D3F3C-2B79-4EA0-833F-001E00C66643}" srcOrd="0" destOrd="0" presId="urn:microsoft.com/office/officeart/2005/8/layout/vList2"/>
    <dgm:cxn modelId="{2DD23B7F-4577-4323-8D6C-D88F50279135}" srcId="{2EE497FB-A24C-41C1-BCDA-F50DE4A58136}" destId="{86B90936-4693-4598-A9E5-B5D0A2E3CFFB}" srcOrd="0" destOrd="0" parTransId="{225718AF-76EC-4308-A04D-88FAD9605E35}" sibTransId="{755C68E7-D018-4920-8505-46034B03F828}"/>
    <dgm:cxn modelId="{00210886-1ECA-4529-9A19-1825CBCF1CB9}" type="presOf" srcId="{6DD4BCAA-4045-4ACA-BDB4-AC655C82C2EA}" destId="{883CF47F-B53B-49F0-99C5-395E9F862677}" srcOrd="0" destOrd="0" presId="urn:microsoft.com/office/officeart/2005/8/layout/vList2"/>
    <dgm:cxn modelId="{CBF314AD-CCDE-45FF-95F3-9FA98E7854DF}" type="presOf" srcId="{86B90936-4693-4598-A9E5-B5D0A2E3CFFB}" destId="{7C149180-C834-4FA6-9C38-3536778FB7FD}" srcOrd="0" destOrd="0" presId="urn:microsoft.com/office/officeart/2005/8/layout/vList2"/>
    <dgm:cxn modelId="{6566D5AF-DC5A-4876-8304-7DC49168F689}" srcId="{2EE497FB-A24C-41C1-BCDA-F50DE4A58136}" destId="{A1E7CEE9-AF7C-42C5-99A7-3AC6115E364F}" srcOrd="4" destOrd="0" parTransId="{47539172-22C8-44B9-AEA3-5A18B8FD7DAF}" sibTransId="{55979641-1109-4C53-B845-33831E1111D3}"/>
    <dgm:cxn modelId="{EAF18CB4-F142-4239-9445-C189B099407A}" srcId="{2EE497FB-A24C-41C1-BCDA-F50DE4A58136}" destId="{6E768FE0-17D5-4515-BF04-D7BC0D3D99DD}" srcOrd="5" destOrd="0" parTransId="{08B5D8F8-0CE6-4CAE-9377-428EB772FA3C}" sibTransId="{637E83BB-D45B-4AB6-9A74-7455629CB76D}"/>
    <dgm:cxn modelId="{43A809B7-4A45-4A6F-B50D-153795454551}" type="presOf" srcId="{D2CE53E1-F14B-4935-9770-642095F2F244}" destId="{BE29FD06-FB7C-412C-BED0-9B811B86C9F6}" srcOrd="0" destOrd="0" presId="urn:microsoft.com/office/officeart/2005/8/layout/vList2"/>
    <dgm:cxn modelId="{7C0AC9C5-1A75-426E-8CB6-08317B3CDBFF}" type="presOf" srcId="{6E768FE0-17D5-4515-BF04-D7BC0D3D99DD}" destId="{36D6ED88-DD28-4FF4-B871-AD30C40788C5}" srcOrd="0" destOrd="0" presId="urn:microsoft.com/office/officeart/2005/8/layout/vList2"/>
    <dgm:cxn modelId="{75E6FDC8-CEB2-494C-BEA7-B7921BC5185D}" type="presOf" srcId="{79D8A405-0531-4085-A461-8ED78D15C74B}" destId="{5B4BAF41-B0DC-4CDE-83A6-11781DC6CF91}" srcOrd="0" destOrd="0" presId="urn:microsoft.com/office/officeart/2005/8/layout/vList2"/>
    <dgm:cxn modelId="{2B2299CE-18D8-4DF8-BB78-9405D113A3F6}" srcId="{2EE497FB-A24C-41C1-BCDA-F50DE4A58136}" destId="{7C461CA3-C0DB-49F7-8A46-FAB3B996085A}" srcOrd="3" destOrd="0" parTransId="{A0E06B02-030B-42E8-93A9-FFDC1E931B07}" sibTransId="{89A934F6-003C-4F75-B3B0-FD2A1FAF8C2F}"/>
    <dgm:cxn modelId="{598A4BE7-C53A-4535-9CF3-47F3172820F1}" srcId="{2EE497FB-A24C-41C1-BCDA-F50DE4A58136}" destId="{D2CE53E1-F14B-4935-9770-642095F2F244}" srcOrd="1" destOrd="0" parTransId="{0C2E6E93-7E5E-46E9-8297-B0D0944B8FF3}" sibTransId="{93A82A7D-6C0F-4214-B976-CB461B3F24D4}"/>
    <dgm:cxn modelId="{6FA6D993-2C89-4F4A-BB74-7E3DCEA12DCF}" type="presParOf" srcId="{450D3F3C-2B79-4EA0-833F-001E00C66643}" destId="{7C149180-C834-4FA6-9C38-3536778FB7FD}" srcOrd="0" destOrd="0" presId="urn:microsoft.com/office/officeart/2005/8/layout/vList2"/>
    <dgm:cxn modelId="{A71B8EDC-5718-45CC-ADD7-496A14AEC1E7}" type="presParOf" srcId="{450D3F3C-2B79-4EA0-833F-001E00C66643}" destId="{5433E159-D73C-446F-ABA6-0D2BA638ECC0}" srcOrd="1" destOrd="0" presId="urn:microsoft.com/office/officeart/2005/8/layout/vList2"/>
    <dgm:cxn modelId="{93240233-9753-4ECD-A46C-E9A8A162AB93}" type="presParOf" srcId="{450D3F3C-2B79-4EA0-833F-001E00C66643}" destId="{BE29FD06-FB7C-412C-BED0-9B811B86C9F6}" srcOrd="2" destOrd="0" presId="urn:microsoft.com/office/officeart/2005/8/layout/vList2"/>
    <dgm:cxn modelId="{F676B34B-8743-4280-A8EE-63393DB49364}" type="presParOf" srcId="{450D3F3C-2B79-4EA0-833F-001E00C66643}" destId="{52E9F429-3DAC-4833-AB07-915D7C170F36}" srcOrd="3" destOrd="0" presId="urn:microsoft.com/office/officeart/2005/8/layout/vList2"/>
    <dgm:cxn modelId="{306E3EA2-FD91-415D-A05F-E61FC1CA56F3}" type="presParOf" srcId="{450D3F3C-2B79-4EA0-833F-001E00C66643}" destId="{5B4BAF41-B0DC-4CDE-83A6-11781DC6CF91}" srcOrd="4" destOrd="0" presId="urn:microsoft.com/office/officeart/2005/8/layout/vList2"/>
    <dgm:cxn modelId="{C6476659-CD42-4EFC-A8F1-1FB2449A9ADF}" type="presParOf" srcId="{450D3F3C-2B79-4EA0-833F-001E00C66643}" destId="{478B344F-7D7A-4890-8C00-74F18599F9AE}" srcOrd="5" destOrd="0" presId="urn:microsoft.com/office/officeart/2005/8/layout/vList2"/>
    <dgm:cxn modelId="{93BBEC20-F650-4D2A-A518-4A1D4A8520B3}" type="presParOf" srcId="{450D3F3C-2B79-4EA0-833F-001E00C66643}" destId="{568532DB-7BD5-4910-9310-73DBAEB93952}" srcOrd="6" destOrd="0" presId="urn:microsoft.com/office/officeart/2005/8/layout/vList2"/>
    <dgm:cxn modelId="{78A684E7-493A-4B77-B8DE-2C3EBB1DD9B9}" type="presParOf" srcId="{450D3F3C-2B79-4EA0-833F-001E00C66643}" destId="{F5A488D4-8CD6-4102-AC3C-9D754C749337}" srcOrd="7" destOrd="0" presId="urn:microsoft.com/office/officeart/2005/8/layout/vList2"/>
    <dgm:cxn modelId="{2ED1B459-72B5-4131-8602-2488D35552EA}" type="presParOf" srcId="{450D3F3C-2B79-4EA0-833F-001E00C66643}" destId="{E3E0C05E-00A7-427B-84F0-8CCA762DAFB3}" srcOrd="8" destOrd="0" presId="urn:microsoft.com/office/officeart/2005/8/layout/vList2"/>
    <dgm:cxn modelId="{918211DC-4AD5-451B-AF6B-F74052569A54}" type="presParOf" srcId="{450D3F3C-2B79-4EA0-833F-001E00C66643}" destId="{3E8D0898-4507-417E-A8AF-CF1F65075F4B}" srcOrd="9" destOrd="0" presId="urn:microsoft.com/office/officeart/2005/8/layout/vList2"/>
    <dgm:cxn modelId="{6867E770-5442-4BA8-8FBF-BF81EAFACAF9}" type="presParOf" srcId="{450D3F3C-2B79-4EA0-833F-001E00C66643}" destId="{36D6ED88-DD28-4FF4-B871-AD30C40788C5}" srcOrd="10" destOrd="0" presId="urn:microsoft.com/office/officeart/2005/8/layout/vList2"/>
    <dgm:cxn modelId="{A0DC2E4E-A570-486F-9C55-5815474FB158}" type="presParOf" srcId="{450D3F3C-2B79-4EA0-833F-001E00C66643}" destId="{896F9FCE-F8D9-494B-871C-4BA5233F7873}" srcOrd="11" destOrd="0" presId="urn:microsoft.com/office/officeart/2005/8/layout/vList2"/>
    <dgm:cxn modelId="{1706AE50-5706-4E81-A3EF-A7DAA72CEE6C}" type="presParOf" srcId="{450D3F3C-2B79-4EA0-833F-001E00C66643}" destId="{883CF47F-B53B-49F0-99C5-395E9F86267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610059-5EB0-4985-A532-84A61E61ABB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152385-8C89-4FD6-A773-7D41EFA80932}">
      <dgm:prSet/>
      <dgm:spPr/>
      <dgm:t>
        <a:bodyPr/>
        <a:lstStyle/>
        <a:p>
          <a:r>
            <a:rPr lang="uk-UA" b="1" dirty="0"/>
            <a:t>Новизна творчого </a:t>
          </a:r>
          <a:r>
            <a:rPr lang="uk-UA" b="1" dirty="0" err="1"/>
            <a:t>проєкту</a:t>
          </a:r>
          <a:r>
            <a:rPr lang="uk-UA" b="1" dirty="0"/>
            <a:t> </a:t>
          </a:r>
          <a:r>
            <a:rPr lang="uk-UA" dirty="0"/>
            <a:t>полягає в:</a:t>
          </a:r>
          <a:endParaRPr lang="en-US" dirty="0"/>
        </a:p>
      </dgm:t>
    </dgm:pt>
    <dgm:pt modelId="{682091F0-17A5-4039-81F0-3A5A9BE29BB5}" type="parTrans" cxnId="{2A89E376-839C-44B5-AFB4-95F721D919E6}">
      <dgm:prSet/>
      <dgm:spPr/>
      <dgm:t>
        <a:bodyPr/>
        <a:lstStyle/>
        <a:p>
          <a:endParaRPr lang="en-US"/>
        </a:p>
      </dgm:t>
    </dgm:pt>
    <dgm:pt modelId="{35F8306A-522F-4BC6-96C7-130380B2EBA2}" type="sibTrans" cxnId="{2A89E376-839C-44B5-AFB4-95F721D919E6}">
      <dgm:prSet/>
      <dgm:spPr/>
      <dgm:t>
        <a:bodyPr/>
        <a:lstStyle/>
        <a:p>
          <a:endParaRPr lang="en-US"/>
        </a:p>
      </dgm:t>
    </dgm:pt>
    <dgm:pt modelId="{C5F43B6A-0D59-4BE6-B829-462F44E25AAC}">
      <dgm:prSet/>
      <dgm:spPr/>
      <dgm:t>
        <a:bodyPr/>
        <a:lstStyle/>
        <a:p>
          <a:r>
            <a:rPr lang="uk-UA" b="1" dirty="0"/>
            <a:t>- </a:t>
          </a:r>
          <a:r>
            <a:rPr lang="uk-UA" dirty="0"/>
            <a:t>оригінальних лексичних та режисерських рішеннях, які втілюються протягом усієї постановки;</a:t>
          </a:r>
          <a:endParaRPr lang="en-US" dirty="0"/>
        </a:p>
      </dgm:t>
    </dgm:pt>
    <dgm:pt modelId="{74B3C0ED-8C54-42DD-BC6B-5ADFAF908206}" type="parTrans" cxnId="{0F0928E7-A16E-46D0-B988-7EF6B7025A7D}">
      <dgm:prSet/>
      <dgm:spPr/>
      <dgm:t>
        <a:bodyPr/>
        <a:lstStyle/>
        <a:p>
          <a:endParaRPr lang="en-US"/>
        </a:p>
      </dgm:t>
    </dgm:pt>
    <dgm:pt modelId="{D373F176-8BD0-432E-9FE1-715E0769E46D}" type="sibTrans" cxnId="{0F0928E7-A16E-46D0-B988-7EF6B7025A7D}">
      <dgm:prSet/>
      <dgm:spPr/>
      <dgm:t>
        <a:bodyPr/>
        <a:lstStyle/>
        <a:p>
          <a:endParaRPr lang="en-US"/>
        </a:p>
      </dgm:t>
    </dgm:pt>
    <dgm:pt modelId="{F836658C-138F-417F-83B8-C2BBD4FBDFBF}">
      <dgm:prSet/>
      <dgm:spPr/>
      <dgm:t>
        <a:bodyPr/>
        <a:lstStyle/>
        <a:p>
          <a:r>
            <a:rPr lang="uk-UA" b="1"/>
            <a:t>- </a:t>
          </a:r>
          <a:r>
            <a:rPr lang="uk-UA"/>
            <a:t>креативних методах </a:t>
          </a:r>
          <a:r>
            <a:rPr lang="uk-UA">
              <a:latin typeface="Gill Sans Nova"/>
            </a:rPr>
            <a:t>постановчої</a:t>
          </a:r>
          <a:r>
            <a:rPr lang="uk-UA"/>
            <a:t> та репетиційної роботи.</a:t>
          </a:r>
          <a:endParaRPr lang="en-US" dirty="0"/>
        </a:p>
      </dgm:t>
    </dgm:pt>
    <dgm:pt modelId="{8896C7E4-A629-497C-B5D3-8A7701A22197}" type="parTrans" cxnId="{610C99CA-57B5-4ECD-B61D-3D1D17B506A8}">
      <dgm:prSet/>
      <dgm:spPr/>
      <dgm:t>
        <a:bodyPr/>
        <a:lstStyle/>
        <a:p>
          <a:endParaRPr lang="en-US"/>
        </a:p>
      </dgm:t>
    </dgm:pt>
    <dgm:pt modelId="{9F6CD940-EB25-4D9F-9F00-5CACC36A149C}" type="sibTrans" cxnId="{610C99CA-57B5-4ECD-B61D-3D1D17B506A8}">
      <dgm:prSet/>
      <dgm:spPr/>
      <dgm:t>
        <a:bodyPr/>
        <a:lstStyle/>
        <a:p>
          <a:endParaRPr lang="en-US"/>
        </a:p>
      </dgm:t>
    </dgm:pt>
    <dgm:pt modelId="{6EFCBDE1-AEF1-419B-82A7-744A160B0D75}">
      <dgm:prSet/>
      <dgm:spPr/>
      <dgm:t>
        <a:bodyPr/>
        <a:lstStyle/>
        <a:p>
          <a:r>
            <a:rPr lang="uk-UA" b="1"/>
            <a:t>Практичне значення творчого проєкту</a:t>
          </a:r>
          <a:r>
            <a:rPr lang="uk-UA" b="1">
              <a:latin typeface="Gill Sans Nova"/>
            </a:rPr>
            <a:t>:</a:t>
          </a:r>
          <a:endParaRPr lang="uk-UA" b="1" dirty="0"/>
        </a:p>
      </dgm:t>
    </dgm:pt>
    <dgm:pt modelId="{A1FCBCAE-B73C-4433-BE06-58E44B7F1D12}" type="parTrans" cxnId="{33D79D2F-4EE0-40F6-B64D-E57513081044}">
      <dgm:prSet/>
      <dgm:spPr/>
      <dgm:t>
        <a:bodyPr/>
        <a:lstStyle/>
        <a:p>
          <a:endParaRPr lang="en-US"/>
        </a:p>
      </dgm:t>
    </dgm:pt>
    <dgm:pt modelId="{9A0C2D05-D8B0-4D61-AB47-CADFEE6C13AF}" type="sibTrans" cxnId="{33D79D2F-4EE0-40F6-B64D-E57513081044}">
      <dgm:prSet/>
      <dgm:spPr/>
      <dgm:t>
        <a:bodyPr/>
        <a:lstStyle/>
        <a:p>
          <a:endParaRPr lang="en-US"/>
        </a:p>
      </dgm:t>
    </dgm:pt>
    <dgm:pt modelId="{E2678A82-1C09-4FDE-B396-E7F5FAC73837}">
      <dgm:prSet/>
      <dgm:spPr/>
      <dgm:t>
        <a:bodyPr/>
        <a:lstStyle/>
        <a:p>
          <a:pPr rtl="0"/>
          <a:r>
            <a:rPr lang="uk-UA"/>
            <a:t>Хореографічна сюїта  «Мафія» дає змогу пізнати та поринути в наче </a:t>
          </a:r>
          <a:r>
            <a:rPr lang="uk-UA">
              <a:latin typeface="Gill Sans Nova"/>
            </a:rPr>
            <a:t>інший</a:t>
          </a:r>
          <a:r>
            <a:rPr lang="uk-UA"/>
            <a:t> світ,</a:t>
          </a:r>
          <a:r>
            <a:rPr lang="uk-UA">
              <a:latin typeface="Gill Sans Nova"/>
            </a:rPr>
            <a:t> </a:t>
          </a:r>
          <a:r>
            <a:rPr lang="uk-UA"/>
            <a:t>де інші закони. Але і в порівнянні з сьогоденням є щось схоже. Закон може бути обдурений злочинцем.</a:t>
          </a:r>
          <a:endParaRPr lang="en-US" dirty="0"/>
        </a:p>
      </dgm:t>
    </dgm:pt>
    <dgm:pt modelId="{B1E6F857-CD5B-49E1-97FD-8C49FC9868DB}" type="parTrans" cxnId="{A02E3570-5F4B-479B-AFA1-D3D7F07E1931}">
      <dgm:prSet/>
      <dgm:spPr/>
      <dgm:t>
        <a:bodyPr/>
        <a:lstStyle/>
        <a:p>
          <a:endParaRPr lang="en-US"/>
        </a:p>
      </dgm:t>
    </dgm:pt>
    <dgm:pt modelId="{44A2B7E3-7FC4-443A-98C7-62BC334FFEB8}" type="sibTrans" cxnId="{A02E3570-5F4B-479B-AFA1-D3D7F07E1931}">
      <dgm:prSet/>
      <dgm:spPr/>
      <dgm:t>
        <a:bodyPr/>
        <a:lstStyle/>
        <a:p>
          <a:endParaRPr lang="en-US"/>
        </a:p>
      </dgm:t>
    </dgm:pt>
    <dgm:pt modelId="{F5B99CDC-D13E-4A7F-AAA7-96936E3CC7F9}" type="pres">
      <dgm:prSet presAssocID="{3C610059-5EB0-4985-A532-84A61E61ABB1}" presName="outerComposite" presStyleCnt="0">
        <dgm:presLayoutVars>
          <dgm:chMax val="5"/>
          <dgm:dir/>
          <dgm:resizeHandles val="exact"/>
        </dgm:presLayoutVars>
      </dgm:prSet>
      <dgm:spPr/>
    </dgm:pt>
    <dgm:pt modelId="{393AC4CE-C3A0-4930-9DFA-74F080FCF0F1}" type="pres">
      <dgm:prSet presAssocID="{3C610059-5EB0-4985-A532-84A61E61ABB1}" presName="dummyMaxCanvas" presStyleCnt="0">
        <dgm:presLayoutVars/>
      </dgm:prSet>
      <dgm:spPr/>
    </dgm:pt>
    <dgm:pt modelId="{BC9BB547-1234-4B67-A7C5-444E52D1EA3B}" type="pres">
      <dgm:prSet presAssocID="{3C610059-5EB0-4985-A532-84A61E61ABB1}" presName="FiveNodes_1" presStyleLbl="node1" presStyleIdx="0" presStyleCnt="5">
        <dgm:presLayoutVars>
          <dgm:bulletEnabled val="1"/>
        </dgm:presLayoutVars>
      </dgm:prSet>
      <dgm:spPr/>
    </dgm:pt>
    <dgm:pt modelId="{AE314A26-07CA-4CEE-BEF5-179D887C1C6F}" type="pres">
      <dgm:prSet presAssocID="{3C610059-5EB0-4985-A532-84A61E61ABB1}" presName="FiveNodes_2" presStyleLbl="node1" presStyleIdx="1" presStyleCnt="5">
        <dgm:presLayoutVars>
          <dgm:bulletEnabled val="1"/>
        </dgm:presLayoutVars>
      </dgm:prSet>
      <dgm:spPr/>
    </dgm:pt>
    <dgm:pt modelId="{376FC40A-7F8C-4EE5-987E-E0E51EC7EFE1}" type="pres">
      <dgm:prSet presAssocID="{3C610059-5EB0-4985-A532-84A61E61ABB1}" presName="FiveNodes_3" presStyleLbl="node1" presStyleIdx="2" presStyleCnt="5">
        <dgm:presLayoutVars>
          <dgm:bulletEnabled val="1"/>
        </dgm:presLayoutVars>
      </dgm:prSet>
      <dgm:spPr/>
    </dgm:pt>
    <dgm:pt modelId="{4333E320-2B5F-4104-85E0-9444C3717E7F}" type="pres">
      <dgm:prSet presAssocID="{3C610059-5EB0-4985-A532-84A61E61ABB1}" presName="FiveNodes_4" presStyleLbl="node1" presStyleIdx="3" presStyleCnt="5">
        <dgm:presLayoutVars>
          <dgm:bulletEnabled val="1"/>
        </dgm:presLayoutVars>
      </dgm:prSet>
      <dgm:spPr/>
    </dgm:pt>
    <dgm:pt modelId="{A992A53E-15EC-452C-9598-A3BFA19C1CAB}" type="pres">
      <dgm:prSet presAssocID="{3C610059-5EB0-4985-A532-84A61E61ABB1}" presName="FiveNodes_5" presStyleLbl="node1" presStyleIdx="4" presStyleCnt="5">
        <dgm:presLayoutVars>
          <dgm:bulletEnabled val="1"/>
        </dgm:presLayoutVars>
      </dgm:prSet>
      <dgm:spPr/>
    </dgm:pt>
    <dgm:pt modelId="{ACAD6C21-50FE-42DC-B334-EAD3E0674630}" type="pres">
      <dgm:prSet presAssocID="{3C610059-5EB0-4985-A532-84A61E61ABB1}" presName="FiveConn_1-2" presStyleLbl="fgAccFollowNode1" presStyleIdx="0" presStyleCnt="4">
        <dgm:presLayoutVars>
          <dgm:bulletEnabled val="1"/>
        </dgm:presLayoutVars>
      </dgm:prSet>
      <dgm:spPr/>
    </dgm:pt>
    <dgm:pt modelId="{B812526C-B597-4A6A-A3D8-D0BC372F08B1}" type="pres">
      <dgm:prSet presAssocID="{3C610059-5EB0-4985-A532-84A61E61ABB1}" presName="FiveConn_2-3" presStyleLbl="fgAccFollowNode1" presStyleIdx="1" presStyleCnt="4">
        <dgm:presLayoutVars>
          <dgm:bulletEnabled val="1"/>
        </dgm:presLayoutVars>
      </dgm:prSet>
      <dgm:spPr/>
    </dgm:pt>
    <dgm:pt modelId="{61DB99A6-B1A9-40E3-8F83-46181B49E3BE}" type="pres">
      <dgm:prSet presAssocID="{3C610059-5EB0-4985-A532-84A61E61ABB1}" presName="FiveConn_3-4" presStyleLbl="fgAccFollowNode1" presStyleIdx="2" presStyleCnt="4">
        <dgm:presLayoutVars>
          <dgm:bulletEnabled val="1"/>
        </dgm:presLayoutVars>
      </dgm:prSet>
      <dgm:spPr/>
    </dgm:pt>
    <dgm:pt modelId="{EE47221E-535A-4152-B6F8-AB082126E851}" type="pres">
      <dgm:prSet presAssocID="{3C610059-5EB0-4985-A532-84A61E61ABB1}" presName="FiveConn_4-5" presStyleLbl="fgAccFollowNode1" presStyleIdx="3" presStyleCnt="4">
        <dgm:presLayoutVars>
          <dgm:bulletEnabled val="1"/>
        </dgm:presLayoutVars>
      </dgm:prSet>
      <dgm:spPr/>
    </dgm:pt>
    <dgm:pt modelId="{AA93FC37-F98D-449A-AF78-B758474E49E6}" type="pres">
      <dgm:prSet presAssocID="{3C610059-5EB0-4985-A532-84A61E61ABB1}" presName="FiveNodes_1_text" presStyleLbl="node1" presStyleIdx="4" presStyleCnt="5">
        <dgm:presLayoutVars>
          <dgm:bulletEnabled val="1"/>
        </dgm:presLayoutVars>
      </dgm:prSet>
      <dgm:spPr/>
    </dgm:pt>
    <dgm:pt modelId="{80DFE1CE-3137-4234-B5F9-A8F5A28B4EF3}" type="pres">
      <dgm:prSet presAssocID="{3C610059-5EB0-4985-A532-84A61E61ABB1}" presName="FiveNodes_2_text" presStyleLbl="node1" presStyleIdx="4" presStyleCnt="5">
        <dgm:presLayoutVars>
          <dgm:bulletEnabled val="1"/>
        </dgm:presLayoutVars>
      </dgm:prSet>
      <dgm:spPr/>
    </dgm:pt>
    <dgm:pt modelId="{D41EA6AB-E1AB-4DA9-8408-F57DA2373055}" type="pres">
      <dgm:prSet presAssocID="{3C610059-5EB0-4985-A532-84A61E61ABB1}" presName="FiveNodes_3_text" presStyleLbl="node1" presStyleIdx="4" presStyleCnt="5">
        <dgm:presLayoutVars>
          <dgm:bulletEnabled val="1"/>
        </dgm:presLayoutVars>
      </dgm:prSet>
      <dgm:spPr/>
    </dgm:pt>
    <dgm:pt modelId="{2E245A95-744C-47B9-88C3-4E66FA42430C}" type="pres">
      <dgm:prSet presAssocID="{3C610059-5EB0-4985-A532-84A61E61ABB1}" presName="FiveNodes_4_text" presStyleLbl="node1" presStyleIdx="4" presStyleCnt="5">
        <dgm:presLayoutVars>
          <dgm:bulletEnabled val="1"/>
        </dgm:presLayoutVars>
      </dgm:prSet>
      <dgm:spPr/>
    </dgm:pt>
    <dgm:pt modelId="{95F8C52E-6F8B-4A1C-ABF5-10E903B42ED8}" type="pres">
      <dgm:prSet presAssocID="{3C610059-5EB0-4985-A532-84A61E61ABB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86A5407-655A-45F6-AD0E-1343A0049FC4}" type="presOf" srcId="{9F6CD940-EB25-4D9F-9F00-5CACC36A149C}" destId="{61DB99A6-B1A9-40E3-8F83-46181B49E3BE}" srcOrd="0" destOrd="0" presId="urn:microsoft.com/office/officeart/2005/8/layout/vProcess5"/>
    <dgm:cxn modelId="{9567970D-FEC9-4554-8AB7-02453676827B}" type="presOf" srcId="{6EFCBDE1-AEF1-419B-82A7-744A160B0D75}" destId="{2E245A95-744C-47B9-88C3-4E66FA42430C}" srcOrd="1" destOrd="0" presId="urn:microsoft.com/office/officeart/2005/8/layout/vProcess5"/>
    <dgm:cxn modelId="{2BA8122B-59F4-4B5B-AA24-6095CE6F2810}" type="presOf" srcId="{E2678A82-1C09-4FDE-B396-E7F5FAC73837}" destId="{95F8C52E-6F8B-4A1C-ABF5-10E903B42ED8}" srcOrd="1" destOrd="0" presId="urn:microsoft.com/office/officeart/2005/8/layout/vProcess5"/>
    <dgm:cxn modelId="{417FF82C-1C65-4606-AB00-9BED443FA670}" type="presOf" srcId="{9A0C2D05-D8B0-4D61-AB47-CADFEE6C13AF}" destId="{EE47221E-535A-4152-B6F8-AB082126E851}" srcOrd="0" destOrd="0" presId="urn:microsoft.com/office/officeart/2005/8/layout/vProcess5"/>
    <dgm:cxn modelId="{7353132E-536C-4137-8E56-25470DAB3940}" type="presOf" srcId="{C5F43B6A-0D59-4BE6-B829-462F44E25AAC}" destId="{AE314A26-07CA-4CEE-BEF5-179D887C1C6F}" srcOrd="0" destOrd="0" presId="urn:microsoft.com/office/officeart/2005/8/layout/vProcess5"/>
    <dgm:cxn modelId="{33D79D2F-4EE0-40F6-B64D-E57513081044}" srcId="{3C610059-5EB0-4985-A532-84A61E61ABB1}" destId="{6EFCBDE1-AEF1-419B-82A7-744A160B0D75}" srcOrd="3" destOrd="0" parTransId="{A1FCBCAE-B73C-4433-BE06-58E44B7F1D12}" sibTransId="{9A0C2D05-D8B0-4D61-AB47-CADFEE6C13AF}"/>
    <dgm:cxn modelId="{25C09D3F-383B-433B-A705-0690E56C8829}" type="presOf" srcId="{C5F43B6A-0D59-4BE6-B829-462F44E25AAC}" destId="{80DFE1CE-3137-4234-B5F9-A8F5A28B4EF3}" srcOrd="1" destOrd="0" presId="urn:microsoft.com/office/officeart/2005/8/layout/vProcess5"/>
    <dgm:cxn modelId="{A02E3570-5F4B-479B-AFA1-D3D7F07E1931}" srcId="{3C610059-5EB0-4985-A532-84A61E61ABB1}" destId="{E2678A82-1C09-4FDE-B396-E7F5FAC73837}" srcOrd="4" destOrd="0" parTransId="{B1E6F857-CD5B-49E1-97FD-8C49FC9868DB}" sibTransId="{44A2B7E3-7FC4-443A-98C7-62BC334FFEB8}"/>
    <dgm:cxn modelId="{ADBE1C71-0FDD-4232-9DCE-731E158409AF}" type="presOf" srcId="{60152385-8C89-4FD6-A773-7D41EFA80932}" destId="{BC9BB547-1234-4B67-A7C5-444E52D1EA3B}" srcOrd="0" destOrd="0" presId="urn:microsoft.com/office/officeart/2005/8/layout/vProcess5"/>
    <dgm:cxn modelId="{2A89E376-839C-44B5-AFB4-95F721D919E6}" srcId="{3C610059-5EB0-4985-A532-84A61E61ABB1}" destId="{60152385-8C89-4FD6-A773-7D41EFA80932}" srcOrd="0" destOrd="0" parTransId="{682091F0-17A5-4039-81F0-3A5A9BE29BB5}" sibTransId="{35F8306A-522F-4BC6-96C7-130380B2EBA2}"/>
    <dgm:cxn modelId="{30566593-4EE3-4C6E-8D34-AC232CEEA1A5}" type="presOf" srcId="{D373F176-8BD0-432E-9FE1-715E0769E46D}" destId="{B812526C-B597-4A6A-A3D8-D0BC372F08B1}" srcOrd="0" destOrd="0" presId="urn:microsoft.com/office/officeart/2005/8/layout/vProcess5"/>
    <dgm:cxn modelId="{F2E3B599-CA55-4462-A6BB-E6AA6362F3F1}" type="presOf" srcId="{3C610059-5EB0-4985-A532-84A61E61ABB1}" destId="{F5B99CDC-D13E-4A7F-AAA7-96936E3CC7F9}" srcOrd="0" destOrd="0" presId="urn:microsoft.com/office/officeart/2005/8/layout/vProcess5"/>
    <dgm:cxn modelId="{A5BAE4B8-DDF6-4E93-B5FE-23B294087296}" type="presOf" srcId="{35F8306A-522F-4BC6-96C7-130380B2EBA2}" destId="{ACAD6C21-50FE-42DC-B334-EAD3E0674630}" srcOrd="0" destOrd="0" presId="urn:microsoft.com/office/officeart/2005/8/layout/vProcess5"/>
    <dgm:cxn modelId="{E53CC0BE-25B3-422B-9B5F-E0C2CDD8DF77}" type="presOf" srcId="{6EFCBDE1-AEF1-419B-82A7-744A160B0D75}" destId="{4333E320-2B5F-4104-85E0-9444C3717E7F}" srcOrd="0" destOrd="0" presId="urn:microsoft.com/office/officeart/2005/8/layout/vProcess5"/>
    <dgm:cxn modelId="{610C99CA-57B5-4ECD-B61D-3D1D17B506A8}" srcId="{3C610059-5EB0-4985-A532-84A61E61ABB1}" destId="{F836658C-138F-417F-83B8-C2BBD4FBDFBF}" srcOrd="2" destOrd="0" parTransId="{8896C7E4-A629-497C-B5D3-8A7701A22197}" sibTransId="{9F6CD940-EB25-4D9F-9F00-5CACC36A149C}"/>
    <dgm:cxn modelId="{0F0928E7-A16E-46D0-B988-7EF6B7025A7D}" srcId="{3C610059-5EB0-4985-A532-84A61E61ABB1}" destId="{C5F43B6A-0D59-4BE6-B829-462F44E25AAC}" srcOrd="1" destOrd="0" parTransId="{74B3C0ED-8C54-42DD-BC6B-5ADFAF908206}" sibTransId="{D373F176-8BD0-432E-9FE1-715E0769E46D}"/>
    <dgm:cxn modelId="{4714D1EA-C1C5-41C7-8B27-E9D833EDC15B}" type="presOf" srcId="{F836658C-138F-417F-83B8-C2BBD4FBDFBF}" destId="{376FC40A-7F8C-4EE5-987E-E0E51EC7EFE1}" srcOrd="0" destOrd="0" presId="urn:microsoft.com/office/officeart/2005/8/layout/vProcess5"/>
    <dgm:cxn modelId="{DC8CA6EF-EF77-4F67-B9AF-EBB1625D7759}" type="presOf" srcId="{F836658C-138F-417F-83B8-C2BBD4FBDFBF}" destId="{D41EA6AB-E1AB-4DA9-8408-F57DA2373055}" srcOrd="1" destOrd="0" presId="urn:microsoft.com/office/officeart/2005/8/layout/vProcess5"/>
    <dgm:cxn modelId="{0F07E0F0-9ED3-4AA9-A801-9A91093AB316}" type="presOf" srcId="{E2678A82-1C09-4FDE-B396-E7F5FAC73837}" destId="{A992A53E-15EC-452C-9598-A3BFA19C1CAB}" srcOrd="0" destOrd="0" presId="urn:microsoft.com/office/officeart/2005/8/layout/vProcess5"/>
    <dgm:cxn modelId="{A275CAF5-6B95-40F1-9A73-12607027A232}" type="presOf" srcId="{60152385-8C89-4FD6-A773-7D41EFA80932}" destId="{AA93FC37-F98D-449A-AF78-B758474E49E6}" srcOrd="1" destOrd="0" presId="urn:microsoft.com/office/officeart/2005/8/layout/vProcess5"/>
    <dgm:cxn modelId="{3EE7C8DA-E373-4E7B-AD18-46ECEB539CE5}" type="presParOf" srcId="{F5B99CDC-D13E-4A7F-AAA7-96936E3CC7F9}" destId="{393AC4CE-C3A0-4930-9DFA-74F080FCF0F1}" srcOrd="0" destOrd="0" presId="urn:microsoft.com/office/officeart/2005/8/layout/vProcess5"/>
    <dgm:cxn modelId="{1CE001CD-E919-4B85-B280-D495BCC75B97}" type="presParOf" srcId="{F5B99CDC-D13E-4A7F-AAA7-96936E3CC7F9}" destId="{BC9BB547-1234-4B67-A7C5-444E52D1EA3B}" srcOrd="1" destOrd="0" presId="urn:microsoft.com/office/officeart/2005/8/layout/vProcess5"/>
    <dgm:cxn modelId="{900AC87D-A4CB-454E-8173-D5A9E81FE7F5}" type="presParOf" srcId="{F5B99CDC-D13E-4A7F-AAA7-96936E3CC7F9}" destId="{AE314A26-07CA-4CEE-BEF5-179D887C1C6F}" srcOrd="2" destOrd="0" presId="urn:microsoft.com/office/officeart/2005/8/layout/vProcess5"/>
    <dgm:cxn modelId="{5150F110-F71A-4393-819D-4C4DF9335491}" type="presParOf" srcId="{F5B99CDC-D13E-4A7F-AAA7-96936E3CC7F9}" destId="{376FC40A-7F8C-4EE5-987E-E0E51EC7EFE1}" srcOrd="3" destOrd="0" presId="urn:microsoft.com/office/officeart/2005/8/layout/vProcess5"/>
    <dgm:cxn modelId="{9D06471F-BF27-4DB1-AF3A-372411EDBE61}" type="presParOf" srcId="{F5B99CDC-D13E-4A7F-AAA7-96936E3CC7F9}" destId="{4333E320-2B5F-4104-85E0-9444C3717E7F}" srcOrd="4" destOrd="0" presId="urn:microsoft.com/office/officeart/2005/8/layout/vProcess5"/>
    <dgm:cxn modelId="{65EDC75B-C1E3-4E9C-93A3-9A7447C2B3EC}" type="presParOf" srcId="{F5B99CDC-D13E-4A7F-AAA7-96936E3CC7F9}" destId="{A992A53E-15EC-452C-9598-A3BFA19C1CAB}" srcOrd="5" destOrd="0" presId="urn:microsoft.com/office/officeart/2005/8/layout/vProcess5"/>
    <dgm:cxn modelId="{922FB630-D2FB-4A40-8C5C-7AA15E6E109B}" type="presParOf" srcId="{F5B99CDC-D13E-4A7F-AAA7-96936E3CC7F9}" destId="{ACAD6C21-50FE-42DC-B334-EAD3E0674630}" srcOrd="6" destOrd="0" presId="urn:microsoft.com/office/officeart/2005/8/layout/vProcess5"/>
    <dgm:cxn modelId="{8EA460A8-3437-43D5-A765-D036EC9ED1D1}" type="presParOf" srcId="{F5B99CDC-D13E-4A7F-AAA7-96936E3CC7F9}" destId="{B812526C-B597-4A6A-A3D8-D0BC372F08B1}" srcOrd="7" destOrd="0" presId="urn:microsoft.com/office/officeart/2005/8/layout/vProcess5"/>
    <dgm:cxn modelId="{3887DD59-72D7-4078-8F70-DE78C4395448}" type="presParOf" srcId="{F5B99CDC-D13E-4A7F-AAA7-96936E3CC7F9}" destId="{61DB99A6-B1A9-40E3-8F83-46181B49E3BE}" srcOrd="8" destOrd="0" presId="urn:microsoft.com/office/officeart/2005/8/layout/vProcess5"/>
    <dgm:cxn modelId="{E747353D-D38F-4E85-85E8-51A8F718221D}" type="presParOf" srcId="{F5B99CDC-D13E-4A7F-AAA7-96936E3CC7F9}" destId="{EE47221E-535A-4152-B6F8-AB082126E851}" srcOrd="9" destOrd="0" presId="urn:microsoft.com/office/officeart/2005/8/layout/vProcess5"/>
    <dgm:cxn modelId="{017B6AD2-CBEF-4C7F-953F-043AB225FA99}" type="presParOf" srcId="{F5B99CDC-D13E-4A7F-AAA7-96936E3CC7F9}" destId="{AA93FC37-F98D-449A-AF78-B758474E49E6}" srcOrd="10" destOrd="0" presId="urn:microsoft.com/office/officeart/2005/8/layout/vProcess5"/>
    <dgm:cxn modelId="{99DBA5AD-BB3A-4EDE-9B76-2CD0FE22954A}" type="presParOf" srcId="{F5B99CDC-D13E-4A7F-AAA7-96936E3CC7F9}" destId="{80DFE1CE-3137-4234-B5F9-A8F5A28B4EF3}" srcOrd="11" destOrd="0" presId="urn:microsoft.com/office/officeart/2005/8/layout/vProcess5"/>
    <dgm:cxn modelId="{E77256E8-3677-4728-A2C5-3521422E860F}" type="presParOf" srcId="{F5B99CDC-D13E-4A7F-AAA7-96936E3CC7F9}" destId="{D41EA6AB-E1AB-4DA9-8408-F57DA2373055}" srcOrd="12" destOrd="0" presId="urn:microsoft.com/office/officeart/2005/8/layout/vProcess5"/>
    <dgm:cxn modelId="{88167D22-7DDF-4E78-B10C-525B6CEB707B}" type="presParOf" srcId="{F5B99CDC-D13E-4A7F-AAA7-96936E3CC7F9}" destId="{2E245A95-744C-47B9-88C3-4E66FA42430C}" srcOrd="13" destOrd="0" presId="urn:microsoft.com/office/officeart/2005/8/layout/vProcess5"/>
    <dgm:cxn modelId="{16FDDEFF-F598-442F-9484-9AADF7C8F219}" type="presParOf" srcId="{F5B99CDC-D13E-4A7F-AAA7-96936E3CC7F9}" destId="{95F8C52E-6F8B-4A1C-ABF5-10E903B42ED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49180-C834-4FA6-9C38-3536778FB7FD}">
      <dsp:nvSpPr>
        <dsp:cNvPr id="0" name=""/>
        <dsp:cNvSpPr/>
      </dsp:nvSpPr>
      <dsp:spPr>
        <a:xfrm>
          <a:off x="0" y="67997"/>
          <a:ext cx="5891471" cy="67532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b="1" kern="1200"/>
            <a:t>Мета творчого проєкту:</a:t>
          </a:r>
          <a:endParaRPr lang="en-US" sz="1700" kern="1200"/>
        </a:p>
      </dsp:txBody>
      <dsp:txXfrm>
        <a:off x="32967" y="100964"/>
        <a:ext cx="5825537" cy="609393"/>
      </dsp:txXfrm>
    </dsp:sp>
    <dsp:sp modelId="{BE29FD06-FB7C-412C-BED0-9B811B86C9F6}">
      <dsp:nvSpPr>
        <dsp:cNvPr id="0" name=""/>
        <dsp:cNvSpPr/>
      </dsp:nvSpPr>
      <dsp:spPr>
        <a:xfrm>
          <a:off x="0" y="792285"/>
          <a:ext cx="5891471" cy="675327"/>
        </a:xfrm>
        <a:prstGeom prst="roundRect">
          <a:avLst/>
        </a:prstGeom>
        <a:solidFill>
          <a:schemeClr val="accent5">
            <a:hueOff val="239687"/>
            <a:satOff val="685"/>
            <a:lumOff val="-4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kern="1200"/>
            <a:t>Відволікти глядачів від жахливо сьогодення та поринути у так званий кримінальний світ. </a:t>
          </a:r>
          <a:endParaRPr lang="en-US" sz="1700" kern="1200"/>
        </a:p>
      </dsp:txBody>
      <dsp:txXfrm>
        <a:off x="32967" y="825252"/>
        <a:ext cx="5825537" cy="609393"/>
      </dsp:txXfrm>
    </dsp:sp>
    <dsp:sp modelId="{5B4BAF41-B0DC-4CDE-83A6-11781DC6CF91}">
      <dsp:nvSpPr>
        <dsp:cNvPr id="0" name=""/>
        <dsp:cNvSpPr/>
      </dsp:nvSpPr>
      <dsp:spPr>
        <a:xfrm>
          <a:off x="0" y="1516573"/>
          <a:ext cx="5891471" cy="675327"/>
        </a:xfrm>
        <a:prstGeom prst="roundRect">
          <a:avLst/>
        </a:prstGeom>
        <a:solidFill>
          <a:schemeClr val="accent5">
            <a:hueOff val="479374"/>
            <a:satOff val="1369"/>
            <a:lumOff val="-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b="1" kern="1200"/>
            <a:t>Завдання творчого проєкту:</a:t>
          </a:r>
          <a:endParaRPr lang="en-US" sz="1700" kern="1200"/>
        </a:p>
      </dsp:txBody>
      <dsp:txXfrm>
        <a:off x="32967" y="1549540"/>
        <a:ext cx="5825537" cy="609393"/>
      </dsp:txXfrm>
    </dsp:sp>
    <dsp:sp modelId="{568532DB-7BD5-4910-9310-73DBAEB93952}">
      <dsp:nvSpPr>
        <dsp:cNvPr id="0" name=""/>
        <dsp:cNvSpPr/>
      </dsp:nvSpPr>
      <dsp:spPr>
        <a:xfrm>
          <a:off x="0" y="2240860"/>
          <a:ext cx="5891471" cy="675327"/>
        </a:xfrm>
        <a:prstGeom prst="roundRect">
          <a:avLst/>
        </a:prstGeom>
        <a:solidFill>
          <a:schemeClr val="accent5">
            <a:hueOff val="719061"/>
            <a:satOff val="2053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kern="1200"/>
            <a:t>- удосконалити навички у постановчій роботі, а також у роботі з творчим колективом як хореограф;</a:t>
          </a:r>
          <a:endParaRPr lang="en-US" sz="1700" kern="1200"/>
        </a:p>
      </dsp:txBody>
      <dsp:txXfrm>
        <a:off x="32967" y="2273827"/>
        <a:ext cx="5825537" cy="609393"/>
      </dsp:txXfrm>
    </dsp:sp>
    <dsp:sp modelId="{E3E0C05E-00A7-427B-84F0-8CCA762DAFB3}">
      <dsp:nvSpPr>
        <dsp:cNvPr id="0" name=""/>
        <dsp:cNvSpPr/>
      </dsp:nvSpPr>
      <dsp:spPr>
        <a:xfrm>
          <a:off x="0" y="2965148"/>
          <a:ext cx="5891471" cy="675327"/>
        </a:xfrm>
        <a:prstGeom prst="roundRect">
          <a:avLst/>
        </a:prstGeom>
        <a:solidFill>
          <a:schemeClr val="accent5">
            <a:hueOff val="958748"/>
            <a:satOff val="2738"/>
            <a:lumOff val="-18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kern="1200"/>
            <a:t>- створити хореографічну  сюїту;</a:t>
          </a:r>
          <a:endParaRPr lang="en-US" sz="1700" kern="1200"/>
        </a:p>
      </dsp:txBody>
      <dsp:txXfrm>
        <a:off x="32967" y="2998115"/>
        <a:ext cx="5825537" cy="609393"/>
      </dsp:txXfrm>
    </dsp:sp>
    <dsp:sp modelId="{36D6ED88-DD28-4FF4-B871-AD30C40788C5}">
      <dsp:nvSpPr>
        <dsp:cNvPr id="0" name=""/>
        <dsp:cNvSpPr/>
      </dsp:nvSpPr>
      <dsp:spPr>
        <a:xfrm>
          <a:off x="0" y="3689435"/>
          <a:ext cx="5891471" cy="675327"/>
        </a:xfrm>
        <a:prstGeom prst="roundRect">
          <a:avLst/>
        </a:prstGeom>
        <a:solidFill>
          <a:schemeClr val="accent5">
            <a:hueOff val="1198434"/>
            <a:satOff val="3422"/>
            <a:lumOff val="-22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kern="1200"/>
            <a:t>- реалізувати на практиці мету творчого проєкту;</a:t>
          </a:r>
          <a:endParaRPr lang="en-US" sz="1700" kern="1200"/>
        </a:p>
      </dsp:txBody>
      <dsp:txXfrm>
        <a:off x="32967" y="3722402"/>
        <a:ext cx="5825537" cy="609393"/>
      </dsp:txXfrm>
    </dsp:sp>
    <dsp:sp modelId="{883CF47F-B53B-49F0-99C5-395E9F862677}">
      <dsp:nvSpPr>
        <dsp:cNvPr id="0" name=""/>
        <dsp:cNvSpPr/>
      </dsp:nvSpPr>
      <dsp:spPr>
        <a:xfrm>
          <a:off x="0" y="4413723"/>
          <a:ext cx="5891471" cy="675327"/>
        </a:xfrm>
        <a:prstGeom prst="roundRect">
          <a:avLst/>
        </a:prstGeom>
        <a:solidFill>
          <a:schemeClr val="accent5">
            <a:hueOff val="1438121"/>
            <a:satOff val="4107"/>
            <a:lumOff val="-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kern="1200"/>
            <a:t>- розкрити ідейно-тематичне та композиційне рішення постановки.</a:t>
          </a:r>
          <a:endParaRPr lang="en-US" sz="1700" kern="1200"/>
        </a:p>
      </dsp:txBody>
      <dsp:txXfrm>
        <a:off x="32967" y="4446690"/>
        <a:ext cx="5825537" cy="609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BB547-1234-4B67-A7C5-444E52D1EA3B}">
      <dsp:nvSpPr>
        <dsp:cNvPr id="0" name=""/>
        <dsp:cNvSpPr/>
      </dsp:nvSpPr>
      <dsp:spPr>
        <a:xfrm>
          <a:off x="0" y="0"/>
          <a:ext cx="8207514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400" b="1" kern="1200" dirty="0"/>
            <a:t>Новизна творчого </a:t>
          </a:r>
          <a:r>
            <a:rPr lang="uk-UA" sz="1400" b="1" kern="1200" dirty="0" err="1"/>
            <a:t>проєкту</a:t>
          </a:r>
          <a:r>
            <a:rPr lang="uk-UA" sz="1400" b="1" kern="1200" dirty="0"/>
            <a:t> </a:t>
          </a:r>
          <a:r>
            <a:rPr lang="uk-UA" sz="1400" kern="1200" dirty="0"/>
            <a:t>полягає в:</a:t>
          </a:r>
          <a:endParaRPr lang="en-US" sz="1400" kern="1200" dirty="0"/>
        </a:p>
      </dsp:txBody>
      <dsp:txXfrm>
        <a:off x="22940" y="22940"/>
        <a:ext cx="7270698" cy="737360"/>
      </dsp:txXfrm>
    </dsp:sp>
    <dsp:sp modelId="{AE314A26-07CA-4CEE-BEF5-179D887C1C6F}">
      <dsp:nvSpPr>
        <dsp:cNvPr id="0" name=""/>
        <dsp:cNvSpPr/>
      </dsp:nvSpPr>
      <dsp:spPr>
        <a:xfrm>
          <a:off x="612898" y="892024"/>
          <a:ext cx="8207514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400" b="1" kern="1200" dirty="0"/>
            <a:t>- </a:t>
          </a:r>
          <a:r>
            <a:rPr lang="uk-UA" sz="1400" kern="1200" dirty="0"/>
            <a:t>оригінальних лексичних та режисерських рішеннях, які втілюються протягом усієї постановки;</a:t>
          </a:r>
          <a:endParaRPr lang="en-US" sz="1400" kern="1200" dirty="0"/>
        </a:p>
      </dsp:txBody>
      <dsp:txXfrm>
        <a:off x="635838" y="914964"/>
        <a:ext cx="7039629" cy="737360"/>
      </dsp:txXfrm>
    </dsp:sp>
    <dsp:sp modelId="{376FC40A-7F8C-4EE5-987E-E0E51EC7EFE1}">
      <dsp:nvSpPr>
        <dsp:cNvPr id="0" name=""/>
        <dsp:cNvSpPr/>
      </dsp:nvSpPr>
      <dsp:spPr>
        <a:xfrm>
          <a:off x="1225797" y="1784048"/>
          <a:ext cx="8207514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400" b="1" kern="1200"/>
            <a:t>- </a:t>
          </a:r>
          <a:r>
            <a:rPr lang="uk-UA" sz="1400" kern="1200"/>
            <a:t>креативних методах </a:t>
          </a:r>
          <a:r>
            <a:rPr lang="uk-UA" sz="1400" kern="1200">
              <a:latin typeface="Gill Sans Nova"/>
            </a:rPr>
            <a:t>постановчої</a:t>
          </a:r>
          <a:r>
            <a:rPr lang="uk-UA" sz="1400" kern="1200"/>
            <a:t> та репетиційної роботи.</a:t>
          </a:r>
          <a:endParaRPr lang="en-US" sz="1400" kern="1200" dirty="0"/>
        </a:p>
      </dsp:txBody>
      <dsp:txXfrm>
        <a:off x="1248737" y="1806988"/>
        <a:ext cx="7039629" cy="737360"/>
      </dsp:txXfrm>
    </dsp:sp>
    <dsp:sp modelId="{4333E320-2B5F-4104-85E0-9444C3717E7F}">
      <dsp:nvSpPr>
        <dsp:cNvPr id="0" name=""/>
        <dsp:cNvSpPr/>
      </dsp:nvSpPr>
      <dsp:spPr>
        <a:xfrm>
          <a:off x="1838696" y="2676072"/>
          <a:ext cx="8207514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400" b="1" kern="1200"/>
            <a:t>Практичне значення творчого проєкту</a:t>
          </a:r>
          <a:r>
            <a:rPr lang="uk-UA" sz="1400" b="1" kern="1200">
              <a:latin typeface="Gill Sans Nova"/>
            </a:rPr>
            <a:t>:</a:t>
          </a:r>
          <a:endParaRPr lang="uk-UA" sz="1400" b="1" kern="1200" dirty="0"/>
        </a:p>
      </dsp:txBody>
      <dsp:txXfrm>
        <a:off x="1861636" y="2699012"/>
        <a:ext cx="7039629" cy="737360"/>
      </dsp:txXfrm>
    </dsp:sp>
    <dsp:sp modelId="{A992A53E-15EC-452C-9598-A3BFA19C1CAB}">
      <dsp:nvSpPr>
        <dsp:cNvPr id="0" name=""/>
        <dsp:cNvSpPr/>
      </dsp:nvSpPr>
      <dsp:spPr>
        <a:xfrm>
          <a:off x="2451595" y="3568097"/>
          <a:ext cx="8207514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400" kern="1200"/>
            <a:t>Хореографічна сюїта  «Мафія» дає змогу пізнати та поринути в наче </a:t>
          </a:r>
          <a:r>
            <a:rPr lang="uk-UA" sz="1400" kern="1200">
              <a:latin typeface="Gill Sans Nova"/>
            </a:rPr>
            <a:t>інший</a:t>
          </a:r>
          <a:r>
            <a:rPr lang="uk-UA" sz="1400" kern="1200"/>
            <a:t> світ,</a:t>
          </a:r>
          <a:r>
            <a:rPr lang="uk-UA" sz="1400" kern="1200">
              <a:latin typeface="Gill Sans Nova"/>
            </a:rPr>
            <a:t> </a:t>
          </a:r>
          <a:r>
            <a:rPr lang="uk-UA" sz="1400" kern="1200"/>
            <a:t>де інші закони. Але і в порівнянні з сьогоденням є щось схоже. Закон може бути обдурений злочинцем.</a:t>
          </a:r>
          <a:endParaRPr lang="en-US" sz="1400" kern="1200" dirty="0"/>
        </a:p>
      </dsp:txBody>
      <dsp:txXfrm>
        <a:off x="2474535" y="3591037"/>
        <a:ext cx="7039629" cy="737360"/>
      </dsp:txXfrm>
    </dsp:sp>
    <dsp:sp modelId="{ACAD6C21-50FE-42DC-B334-EAD3E0674630}">
      <dsp:nvSpPr>
        <dsp:cNvPr id="0" name=""/>
        <dsp:cNvSpPr/>
      </dsp:nvSpPr>
      <dsp:spPr>
        <a:xfrm>
          <a:off x="7698408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812957" y="572200"/>
        <a:ext cx="280008" cy="383102"/>
      </dsp:txXfrm>
    </dsp:sp>
    <dsp:sp modelId="{B812526C-B597-4A6A-A3D8-D0BC372F08B1}">
      <dsp:nvSpPr>
        <dsp:cNvPr id="0" name=""/>
        <dsp:cNvSpPr/>
      </dsp:nvSpPr>
      <dsp:spPr>
        <a:xfrm>
          <a:off x="8311306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425855" y="1464225"/>
        <a:ext cx="280008" cy="383102"/>
      </dsp:txXfrm>
    </dsp:sp>
    <dsp:sp modelId="{61DB99A6-B1A9-40E3-8F83-46181B49E3BE}">
      <dsp:nvSpPr>
        <dsp:cNvPr id="0" name=""/>
        <dsp:cNvSpPr/>
      </dsp:nvSpPr>
      <dsp:spPr>
        <a:xfrm>
          <a:off x="8924205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38754" y="2343195"/>
        <a:ext cx="280008" cy="383102"/>
      </dsp:txXfrm>
    </dsp:sp>
    <dsp:sp modelId="{EE47221E-535A-4152-B6F8-AB082126E851}">
      <dsp:nvSpPr>
        <dsp:cNvPr id="0" name=""/>
        <dsp:cNvSpPr/>
      </dsp:nvSpPr>
      <dsp:spPr>
        <a:xfrm>
          <a:off x="9537104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651653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6/21/23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312257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34892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258784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6/21/23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877090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6/21/23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661610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6/21/23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183942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6/21/23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467731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6/21/23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466654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6/21/23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11823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312217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829006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6/21/23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1000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08372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B68D03-F75F-2F24-BA53-1DDF6B37DB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4879" r="6" b="107"/>
          <a:stretch/>
        </p:blipFill>
        <p:spPr>
          <a:xfrm>
            <a:off x="-62869" y="-96582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3099225" y="521349"/>
            <a:ext cx="7063739" cy="2387600"/>
          </a:xfrm>
        </p:spPr>
        <p:txBody>
          <a:bodyPr>
            <a:normAutofit/>
          </a:bodyPr>
          <a:lstStyle/>
          <a:p>
            <a:r>
              <a:rPr lang="uk-UA" sz="2400" dirty="0">
                <a:solidFill>
                  <a:schemeClr val="bg1"/>
                </a:solidFill>
                <a:latin typeface="Times New Roman"/>
                <a:cs typeface="Times New Roman"/>
              </a:rPr>
              <a:t>МІНІСТЕРСТВО ОСВІТИ І НАУКИ УКРАЇНИ</a:t>
            </a:r>
            <a:br>
              <a:rPr lang="uk-UA" sz="2400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uk-UA" sz="2400" dirty="0">
                <a:solidFill>
                  <a:schemeClr val="bg1"/>
                </a:solidFill>
                <a:latin typeface="Times New Roman"/>
                <a:cs typeface="Times New Roman"/>
              </a:rPr>
              <a:t>НАЦІОНАЛЬНИЙ УНІВЕРСИТЕТ ФІЗИЧНОГО ВИХОВАННЯ І СПОРТУ УКРАЇНИ</a:t>
            </a:r>
            <a:br>
              <a:rPr lang="uk-UA" sz="2400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uk-UA" sz="2400" dirty="0">
                <a:solidFill>
                  <a:schemeClr val="bg1"/>
                </a:solidFill>
                <a:latin typeface="Times New Roman"/>
                <a:cs typeface="Times New Roman"/>
              </a:rPr>
              <a:t>КАФЕДРА ХОРЕОГРАФІЇ І ТАНЦЮВАЛЬНИХ ВИДІВ СПОРТУ</a:t>
            </a:r>
          </a:p>
          <a:p>
            <a:endParaRPr lang="uk-UA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3" name="Підзаголовок 2"/>
          <p:cNvSpPr>
            <a:spLocks noGrp="1"/>
          </p:cNvSpPr>
          <p:nvPr>
            <p:ph type="subTitle" idx="1"/>
          </p:nvPr>
        </p:nvSpPr>
        <p:spPr>
          <a:xfrm>
            <a:off x="3099226" y="2539531"/>
            <a:ext cx="7063739" cy="158063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uk-UA" sz="2000" dirty="0">
                <a:solidFill>
                  <a:schemeClr val="bg1"/>
                </a:solidFill>
                <a:latin typeface="Times New Roman"/>
                <a:cs typeface="Times New Roman"/>
              </a:rPr>
              <a:t>ПРЕЗЕНТАЦІЯ ДО ПОСТАНОВКИ</a:t>
            </a:r>
            <a:endParaRPr lang="en-US" sz="20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uk-UA" sz="2000" dirty="0">
                <a:solidFill>
                  <a:schemeClr val="bg1"/>
                </a:solidFill>
                <a:latin typeface="Times New Roman"/>
                <a:cs typeface="Times New Roman"/>
              </a:rPr>
              <a:t>«МАФІЯ»</a:t>
            </a:r>
          </a:p>
          <a:p>
            <a:endParaRPr lang="uk-UA" sz="2000" dirty="0">
              <a:solidFill>
                <a:srgbClr val="FFFFFF"/>
              </a:solidFill>
              <a:cs typeface="Calibri"/>
            </a:endParaRPr>
          </a:p>
          <a:p>
            <a:r>
              <a:rPr lang="uk-UA" sz="2000" dirty="0">
                <a:solidFill>
                  <a:srgbClr val="FFFFFF"/>
                </a:solidFill>
                <a:latin typeface="Times New Roman"/>
                <a:cs typeface="Calibri"/>
              </a:rPr>
              <a:t>ХОРЕОГРАФІЧНА СЮЇТА</a:t>
            </a:r>
            <a:endParaRPr lang="uk-UA" sz="20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6B57D8-2B2E-6C84-0ED7-13F264451A93}"/>
              </a:ext>
            </a:extLst>
          </p:cNvPr>
          <p:cNvSpPr txBox="1"/>
          <p:nvPr/>
        </p:nvSpPr>
        <p:spPr>
          <a:xfrm>
            <a:off x="8231747" y="4284907"/>
            <a:ext cx="3850245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Виконала студентка 4 курсу</a:t>
            </a:r>
            <a:endParaRPr lang="uk-UA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Денної форми навчання</a:t>
            </a:r>
            <a:endParaRPr lang="uk-UA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Спеціальність 024</a:t>
            </a:r>
            <a:endParaRPr lang="uk-UA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«Хореографія»</a:t>
            </a:r>
            <a:endParaRPr lang="uk-UA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Група 41хт2</a:t>
            </a:r>
            <a:endParaRPr lang="uk-UA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Бачинська Я.О.</a:t>
            </a:r>
            <a:endParaRPr lang="uk-UA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Керівник творчого </a:t>
            </a:r>
            <a:r>
              <a:rPr lang="uk-UA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проєкту</a:t>
            </a:r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кандидат мистецтвознавства </a:t>
            </a:r>
            <a:r>
              <a:rPr lang="uk-UA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Верховенко</a:t>
            </a:r>
            <a:r>
              <a:rPr lang="uk-UA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О.А</a:t>
            </a:r>
            <a:endParaRPr lang="uk-UA" sz="160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955DE2-340A-C7A3-E84A-CE57B7453F04}"/>
              </a:ext>
            </a:extLst>
          </p:cNvPr>
          <p:cNvSpPr txBox="1"/>
          <p:nvPr/>
        </p:nvSpPr>
        <p:spPr>
          <a:xfrm>
            <a:off x="6149662" y="6348212"/>
            <a:ext cx="23208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uk-UA" dirty="0">
                <a:solidFill>
                  <a:schemeClr val="bg1"/>
                </a:solidFill>
                <a:latin typeface="Times New Roman"/>
                <a:cs typeface="Calibri"/>
              </a:rPr>
              <a:t>Київ - 2023</a:t>
            </a:r>
            <a:endParaRPr lang="uk-UA" dirty="0">
              <a:solidFill>
                <a:schemeClr val="bg1"/>
              </a:solidFill>
              <a:latin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A72876-D2B5-4E55-CCBE-FFA1B2DFEC08}"/>
              </a:ext>
            </a:extLst>
          </p:cNvPr>
          <p:cNvSpPr txBox="1"/>
          <p:nvPr/>
        </p:nvSpPr>
        <p:spPr>
          <a:xfrm>
            <a:off x="5151521" y="247783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u-UA" dirty="0"/>
          </a:p>
        </p:txBody>
      </p:sp>
    </p:spTree>
    <p:extLst>
      <p:ext uri="{BB962C8B-B14F-4D97-AF65-F5344CB8AC3E}">
        <p14:creationId xmlns:p14="http://schemas.microsoft.com/office/powerpoint/2010/main" val="3930024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AEF82B0E-E5B0-E584-DC6E-76D007F9B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11" y="583917"/>
            <a:ext cx="1172788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ТВОРЧИЙ ЗАДУМ</a:t>
            </a:r>
            <a:endParaRPr lang="uk-UA" dirty="0">
              <a:latin typeface="Times New Roman"/>
              <a:cs typeface="Calibri"/>
            </a:endParaRPr>
          </a:p>
          <a:p>
            <a:pPr algn="ctr">
              <a:buClr>
                <a:srgbClr val="486383"/>
              </a:buClr>
            </a:pPr>
            <a:endParaRPr lang="uk-UA" dirty="0"/>
          </a:p>
          <a:p>
            <a:pPr marL="0" indent="0">
              <a:lnSpc>
                <a:spcPct val="150000"/>
              </a:lnSpc>
              <a:buClr>
                <a:srgbClr val="486383"/>
              </a:buClr>
              <a:buNone/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Форма</a:t>
            </a:r>
            <a:r>
              <a:rPr lang="uk-UA" sz="1600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  <a:r>
              <a:rPr lang="uk-UA" sz="1600" dirty="0">
                <a:solidFill>
                  <a:srgbClr val="202122"/>
                </a:solidFill>
                <a:latin typeface="Times New Roman"/>
                <a:cs typeface="Times New Roman"/>
              </a:rPr>
              <a:t>– хореографічна сюїта</a:t>
            </a:r>
            <a:endParaRPr lang="uk-UA" sz="1600" dirty="0">
              <a:latin typeface="Times New Roman"/>
              <a:cs typeface="Calibri"/>
            </a:endParaRPr>
          </a:p>
          <a:p>
            <a:pPr marL="0" indent="0">
              <a:lnSpc>
                <a:spcPct val="150000"/>
              </a:lnSpc>
              <a:buClr>
                <a:srgbClr val="486383"/>
              </a:buClr>
              <a:buNone/>
            </a:pPr>
            <a:r>
              <a:rPr lang="uk-UA" sz="1600" dirty="0">
                <a:solidFill>
                  <a:srgbClr val="202122"/>
                </a:solidFill>
                <a:latin typeface="Times New Roman"/>
                <a:cs typeface="Times New Roman"/>
              </a:rPr>
              <a:t>     </a:t>
            </a:r>
            <a:r>
              <a:rPr lang="uk-UA" sz="1600" b="1" dirty="0">
                <a:solidFill>
                  <a:srgbClr val="202122"/>
                </a:solidFill>
                <a:latin typeface="Times New Roman"/>
                <a:cs typeface="Times New Roman"/>
              </a:rPr>
              <a:t>Жанр</a:t>
            </a:r>
            <a:r>
              <a:rPr lang="uk-UA" sz="1600" dirty="0">
                <a:solidFill>
                  <a:srgbClr val="202122"/>
                </a:solidFill>
                <a:latin typeface="Times New Roman"/>
                <a:cs typeface="Times New Roman"/>
              </a:rPr>
              <a:t> – </a:t>
            </a:r>
            <a:r>
              <a:rPr lang="uk" sz="1600" dirty="0">
                <a:solidFill>
                  <a:srgbClr val="202122"/>
                </a:solidFill>
                <a:latin typeface="Times New Roman"/>
                <a:cs typeface="Times New Roman"/>
              </a:rPr>
              <a:t>кримінальна драма,</a:t>
            </a:r>
            <a:r>
              <a:rPr lang="uk-UA" sz="1600" dirty="0">
                <a:solidFill>
                  <a:srgbClr val="202122"/>
                </a:solidFill>
                <a:latin typeface="Times New Roman"/>
                <a:cs typeface="Times New Roman"/>
              </a:rPr>
              <a:t> </a:t>
            </a:r>
            <a:r>
              <a:rPr lang="uk" sz="1600" dirty="0">
                <a:solidFill>
                  <a:srgbClr val="202122"/>
                </a:solidFill>
                <a:latin typeface="Times New Roman"/>
                <a:cs typeface="Times New Roman"/>
              </a:rPr>
              <a:t>комедія</a:t>
            </a:r>
            <a:endParaRPr lang="uk-UA" sz="1600" dirty="0">
              <a:latin typeface="Times New Roman"/>
              <a:cs typeface="Calibri"/>
            </a:endParaRPr>
          </a:p>
          <a:p>
            <a:pPr marL="0" indent="0">
              <a:lnSpc>
                <a:spcPct val="150000"/>
              </a:lnSpc>
              <a:buClr>
                <a:srgbClr val="486383"/>
              </a:buClr>
              <a:buNone/>
            </a:pPr>
            <a:r>
              <a:rPr lang="uk-UA" sz="1600" dirty="0">
                <a:solidFill>
                  <a:srgbClr val="202122"/>
                </a:solidFill>
                <a:latin typeface="Times New Roman"/>
                <a:cs typeface="Times New Roman"/>
              </a:rPr>
              <a:t>          </a:t>
            </a:r>
            <a:r>
              <a:rPr lang="uk-UA" sz="1600" b="1" dirty="0">
                <a:solidFill>
                  <a:srgbClr val="202122"/>
                </a:solidFill>
                <a:latin typeface="Times New Roman"/>
                <a:cs typeface="Times New Roman"/>
              </a:rPr>
              <a:t> Вид</a:t>
            </a:r>
            <a:r>
              <a:rPr lang="uk-UA" sz="1600" dirty="0">
                <a:solidFill>
                  <a:srgbClr val="202122"/>
                </a:solidFill>
                <a:latin typeface="Times New Roman"/>
                <a:cs typeface="Times New Roman"/>
              </a:rPr>
              <a:t> -  </a:t>
            </a:r>
            <a:r>
              <a:rPr lang="uk" sz="1600" dirty="0">
                <a:solidFill>
                  <a:srgbClr val="202122"/>
                </a:solidFill>
                <a:latin typeface="Times New Roman"/>
                <a:cs typeface="Times New Roman"/>
              </a:rPr>
              <a:t>бальні танці,</a:t>
            </a:r>
            <a:r>
              <a:rPr lang="uk-UA" sz="1600" dirty="0">
                <a:solidFill>
                  <a:srgbClr val="202122"/>
                </a:solidFill>
                <a:latin typeface="Times New Roman"/>
                <a:cs typeface="Times New Roman"/>
              </a:rPr>
              <a:t> </a:t>
            </a:r>
            <a:r>
              <a:rPr lang="es" sz="1600" dirty="0">
                <a:solidFill>
                  <a:srgbClr val="202122"/>
                </a:solidFill>
                <a:latin typeface="Times New Roman"/>
                <a:cs typeface="Times New Roman"/>
              </a:rPr>
              <a:t>jazz funk</a:t>
            </a:r>
            <a:endParaRPr lang="uk-UA" sz="1600" dirty="0">
              <a:latin typeface="Times New Roman"/>
              <a:cs typeface="Calibri"/>
            </a:endParaRPr>
          </a:p>
          <a:p>
            <a:pPr>
              <a:lnSpc>
                <a:spcPct val="150000"/>
              </a:lnSpc>
              <a:buClr>
                <a:srgbClr val="486383"/>
              </a:buClr>
            </a:pPr>
            <a:endParaRPr lang="uk-UA" dirty="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Clr>
                <a:srgbClr val="486383"/>
              </a:buClr>
            </a:pPr>
            <a:endParaRPr lang="uk-UA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1901F5-B891-4537-B152-C62225C72CD9}"/>
              </a:ext>
            </a:extLst>
          </p:cNvPr>
          <p:cNvSpPr txBox="1"/>
          <p:nvPr/>
        </p:nvSpPr>
        <p:spPr>
          <a:xfrm>
            <a:off x="3009481" y="3245499"/>
            <a:ext cx="6380093" cy="19150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uk-UA" sz="1600" b="1" dirty="0">
                <a:latin typeface="Times New Roman"/>
                <a:cs typeface="Calibri"/>
              </a:rPr>
              <a:t>Тема</a:t>
            </a:r>
            <a:r>
              <a:rPr lang="uk-UA" sz="1600" dirty="0">
                <a:latin typeface="Times New Roman"/>
                <a:cs typeface="Calibri"/>
              </a:rPr>
              <a:t>: кримінальний світ мафії</a:t>
            </a:r>
            <a:endParaRPr lang="uk-UA" dirty="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uk-UA" sz="1600" dirty="0">
                <a:latin typeface="Times New Roman"/>
                <a:cs typeface="Calibri"/>
              </a:rPr>
              <a:t>       </a:t>
            </a:r>
            <a:r>
              <a:rPr lang="uk-UA" sz="1600" b="1" dirty="0">
                <a:latin typeface="Times New Roman"/>
                <a:cs typeface="Calibri"/>
              </a:rPr>
              <a:t>Ідея</a:t>
            </a:r>
            <a:r>
              <a:rPr lang="uk-UA" sz="1600" dirty="0">
                <a:latin typeface="Times New Roman"/>
                <a:cs typeface="Calibri"/>
              </a:rPr>
              <a:t>: </a:t>
            </a:r>
            <a:r>
              <a:rPr lang="uk-UA" sz="1600" dirty="0">
                <a:latin typeface="Times New Roman"/>
                <a:ea typeface="+mn-lt"/>
                <a:cs typeface="+mn-lt"/>
              </a:rPr>
              <a:t>п</a:t>
            </a:r>
            <a:r>
              <a:rPr lang="uk" sz="1600" dirty="0">
                <a:latin typeface="Times New Roman"/>
                <a:ea typeface="+mn-lt"/>
                <a:cs typeface="+mn-lt"/>
              </a:rPr>
              <a:t>оказати наче інший світ,</a:t>
            </a:r>
            <a:r>
              <a:rPr lang="uk-UA" sz="1600" dirty="0"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latin typeface="Times New Roman"/>
                <a:ea typeface="+mn-lt"/>
                <a:cs typeface="+mn-lt"/>
              </a:rPr>
              <a:t>який живе не за нашими правилами</a:t>
            </a:r>
            <a:br>
              <a:rPr lang="uk" sz="1600" dirty="0">
                <a:latin typeface="Times New Roman"/>
                <a:ea typeface="+mn-lt"/>
                <a:cs typeface="+mn-lt"/>
              </a:rPr>
            </a:br>
            <a:r>
              <a:rPr lang="uk" sz="1600" dirty="0">
                <a:latin typeface="Times New Roman"/>
                <a:ea typeface="+mn-lt"/>
                <a:cs typeface="+mn-lt"/>
              </a:rPr>
              <a:t> </a:t>
            </a:r>
            <a:br>
              <a:rPr lang="uk" sz="1600" dirty="0">
                <a:latin typeface="Times New Roman"/>
                <a:ea typeface="+mn-lt"/>
                <a:cs typeface="+mn-lt"/>
              </a:rPr>
            </a:br>
            <a:endParaRPr lang="uk" sz="1700" dirty="0">
              <a:latin typeface="Times New Roman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D4E8E1-05E0-E07E-4205-1229BF53997D}"/>
              </a:ext>
            </a:extLst>
          </p:cNvPr>
          <p:cNvSpPr txBox="1"/>
          <p:nvPr/>
        </p:nvSpPr>
        <p:spPr>
          <a:xfrm>
            <a:off x="6415041" y="4608062"/>
            <a:ext cx="5935188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uk-UA" sz="1600" b="1" dirty="0">
                <a:latin typeface="Times New Roman"/>
                <a:cs typeface="Calibri"/>
              </a:rPr>
              <a:t>Діючі герої</a:t>
            </a:r>
            <a:r>
              <a:rPr lang="uk-UA" sz="1600" dirty="0">
                <a:latin typeface="Times New Roman"/>
                <a:cs typeface="Calibri"/>
              </a:rPr>
              <a:t>: </a:t>
            </a:r>
            <a:endParaRPr lang="uk-UA" dirty="0"/>
          </a:p>
          <a:p>
            <a:pPr algn="just">
              <a:lnSpc>
                <a:spcPct val="150000"/>
              </a:lnSpc>
            </a:pPr>
            <a:r>
              <a:rPr lang="uk-UA" sz="1600" dirty="0">
                <a:latin typeface="Times New Roman"/>
                <a:cs typeface="Calibri"/>
              </a:rPr>
              <a:t>Група мафії, на чолі з головою-Ваннесою</a:t>
            </a:r>
          </a:p>
          <a:p>
            <a:pPr algn="just">
              <a:lnSpc>
                <a:spcPct val="150000"/>
              </a:lnSpc>
            </a:pPr>
            <a:r>
              <a:rPr lang="uk-UA" sz="1600" dirty="0">
                <a:latin typeface="Times New Roman"/>
                <a:cs typeface="Calibri"/>
              </a:rPr>
              <a:t>Група поліцейських, на чолі з головним шерифом-Джимом</a:t>
            </a:r>
          </a:p>
          <a:p>
            <a:endParaRPr lang="uk-UA" dirty="0">
              <a:cs typeface="Calibri"/>
            </a:endParaRPr>
          </a:p>
        </p:txBody>
      </p:sp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788956A2-3BD5-002F-291F-E3CD97FDE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6108" y="6531198"/>
            <a:ext cx="2743200" cy="233209"/>
          </a:xfrm>
        </p:spPr>
        <p:txBody>
          <a:bodyPr/>
          <a:lstStyle/>
          <a:p>
            <a:fld id="{35747434-7036-48DB-A148-6B3D8EE75CDA}" type="slidenum">
              <a:rPr lang="en-US" smtClean="0"/>
              <a:t>2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173991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D47D7CD-06A5-4710-B816-F23F56C52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058D9C7-7C50-4582-9A60-0569A536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A663BD40-9B50-F44C-EAE1-6D62366B5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054" y="3156641"/>
            <a:ext cx="460628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uk-UA" sz="1600" b="1" dirty="0">
                <a:latin typeface="Times New Roman"/>
                <a:cs typeface="Times New Roman"/>
              </a:rPr>
              <a:t>Обґрунтування вибору теми творчого проєкту.   </a:t>
            </a:r>
            <a:endParaRPr lang="uk-UA" sz="1600" dirty="0">
              <a:latin typeface="Times New Roman"/>
              <a:cs typeface="Calibri"/>
            </a:endParaRPr>
          </a:p>
          <a:p>
            <a:pPr marL="0" indent="0" algn="just">
              <a:buClr>
                <a:srgbClr val="486383"/>
              </a:buClr>
              <a:buNone/>
            </a:pPr>
            <a:r>
              <a:rPr lang="uk-UA" sz="1600" dirty="0">
                <a:latin typeface="Times New Roman"/>
                <a:ea typeface="+mn-lt"/>
                <a:cs typeface="+mn-lt"/>
              </a:rPr>
              <a:t> </a:t>
            </a:r>
            <a:r>
              <a:rPr lang="uk" sz="1600" dirty="0">
                <a:latin typeface="Times New Roman"/>
                <a:ea typeface="+mn-lt"/>
                <a:cs typeface="+mn-lt"/>
              </a:rPr>
              <a:t>Мені завжди подобались кримінальні фільми,</a:t>
            </a:r>
            <a:r>
              <a:rPr lang="uk-UA" sz="1600" dirty="0"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latin typeface="Times New Roman"/>
                <a:ea typeface="+mn-lt"/>
                <a:cs typeface="+mn-lt"/>
              </a:rPr>
              <a:t>з крутою розв’язкою подій,</a:t>
            </a:r>
            <a:r>
              <a:rPr lang="uk-UA" sz="1600" dirty="0"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latin typeface="Times New Roman"/>
                <a:ea typeface="+mn-lt"/>
                <a:cs typeface="+mn-lt"/>
              </a:rPr>
              <a:t>з неочікуваним фіналом.</a:t>
            </a:r>
            <a:r>
              <a:rPr lang="uk-UA" sz="1600" dirty="0"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latin typeface="Times New Roman"/>
                <a:ea typeface="+mn-lt"/>
                <a:cs typeface="+mn-lt"/>
              </a:rPr>
              <a:t>Коли кожен актор вміє гарно відіграти свою роль</a:t>
            </a:r>
            <a:r>
              <a:rPr lang="uk-UA" sz="1600" dirty="0">
                <a:latin typeface="Times New Roman"/>
                <a:ea typeface="+mn-lt"/>
                <a:cs typeface="+mn-lt"/>
              </a:rPr>
              <a:t>, </a:t>
            </a:r>
            <a:r>
              <a:rPr lang="uk" sz="1600" dirty="0">
                <a:latin typeface="Times New Roman"/>
                <a:ea typeface="+mn-lt"/>
                <a:cs typeface="+mn-lt"/>
              </a:rPr>
              <a:t>та донести до глядача головну ідею фільму.</a:t>
            </a:r>
            <a:r>
              <a:rPr lang="uk-UA" sz="1600" dirty="0"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latin typeface="Times New Roman"/>
                <a:ea typeface="+mn-lt"/>
                <a:cs typeface="+mn-lt"/>
              </a:rPr>
              <a:t>Я цікавилась цими фільмами з дитинства та вирішила вибрати темою своєї постановчої роботи саме мафію</a:t>
            </a:r>
            <a:r>
              <a:rPr lang="uk-UA" sz="1600" dirty="0">
                <a:latin typeface="Times New Roman"/>
                <a:ea typeface="+mn-lt"/>
                <a:cs typeface="+mn-lt"/>
              </a:rPr>
              <a:t>.</a:t>
            </a:r>
            <a:endParaRPr lang="uk-UA" sz="1600" dirty="0">
              <a:latin typeface="Times New Roman"/>
              <a:cs typeface="Times New Roman"/>
            </a:endParaRPr>
          </a:p>
          <a:p>
            <a:pPr>
              <a:buClr>
                <a:srgbClr val="486383"/>
              </a:buClr>
            </a:pPr>
            <a:endParaRPr lang="uk-UA" sz="1800" dirty="0">
              <a:latin typeface="Times New Roman"/>
              <a:cs typeface="Calibri"/>
            </a:endParaRPr>
          </a:p>
        </p:txBody>
      </p:sp>
      <p:grpSp>
        <p:nvGrpSpPr>
          <p:cNvPr id="44" name="decorative circles">
            <a:extLst>
              <a:ext uri="{FF2B5EF4-FFF2-40B4-BE49-F238E27FC236}">
                <a16:creationId xmlns:a16="http://schemas.microsoft.com/office/drawing/2014/main" id="{A5A42520-81F5-4CA6-A7DA-9CD71733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BDB3C8F9-1E7D-4D3B-A4BF-F97576E5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EB80C13D-6AE8-4D68-9A8B-49B796A6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B340680A-5931-4B24-ADEB-7656B70FB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7EAF5EEB-C2D5-4D5F-8BF0-0E7961A2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5C482DF8-0B0D-4F32-8416-496960050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Рисунок 4" descr="Зображення, що містить особа, чоловік, носіння, темний&#10;&#10;Опис створено автоматично">
            <a:extLst>
              <a:ext uri="{FF2B5EF4-FFF2-40B4-BE49-F238E27FC236}">
                <a16:creationId xmlns:a16="http://schemas.microsoft.com/office/drawing/2014/main" id="{9DEA3446-2DE8-756D-6627-993E787527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35" r="13593" b="-2"/>
          <a:stretch/>
        </p:blipFill>
        <p:spPr>
          <a:xfrm>
            <a:off x="6571659" y="1214970"/>
            <a:ext cx="5716932" cy="5643030"/>
          </a:xfrm>
          <a:custGeom>
            <a:avLst/>
            <a:gdLst/>
            <a:ahLst/>
            <a:cxnLst/>
            <a:rect l="l" t="t" r="r" b="b"/>
            <a:pathLst>
              <a:path w="5716932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2" y="951882"/>
                </a:lnTo>
                <a:lnTo>
                  <a:pt x="5716932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</p:spPr>
      </p:pic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8C3E9967-ABA8-78B2-84E7-41EEE3147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83432" y="6499000"/>
            <a:ext cx="2743200" cy="233209"/>
          </a:xfrm>
        </p:spPr>
        <p:txBody>
          <a:bodyPr/>
          <a:lstStyle/>
          <a:p>
            <a:fld id="{35747434-7036-48DB-A148-6B3D8EE75CDA}" type="slidenum">
              <a:rPr lang="en-US" dirty="0" smtClean="0"/>
              <a:pPr/>
              <a:t>3</a:t>
            </a:fld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378741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663A72-E771-41D4-96AA-28C1B2172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164F59-4B09-4DB4-A99F-97C71DE46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B336017-F12B-485C-B5E1-B6971DA0C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6099" y="238175"/>
            <a:ext cx="6735901" cy="6619825"/>
          </a:xfrm>
          <a:custGeom>
            <a:avLst/>
            <a:gdLst>
              <a:gd name="connsiteX0" fmla="*/ 1224540 w 2115556"/>
              <a:gd name="connsiteY0" fmla="*/ 0 h 2079100"/>
              <a:gd name="connsiteX1" fmla="*/ 2090421 w 2115556"/>
              <a:gd name="connsiteY1" fmla="*/ 358660 h 2079100"/>
              <a:gd name="connsiteX2" fmla="*/ 2115556 w 2115556"/>
              <a:gd name="connsiteY2" fmla="*/ 386315 h 2079100"/>
              <a:gd name="connsiteX3" fmla="*/ 2115556 w 2115556"/>
              <a:gd name="connsiteY3" fmla="*/ 2062765 h 2079100"/>
              <a:gd name="connsiteX4" fmla="*/ 2100710 w 2115556"/>
              <a:gd name="connsiteY4" fmla="*/ 2079100 h 2079100"/>
              <a:gd name="connsiteX5" fmla="*/ 348370 w 2115556"/>
              <a:gd name="connsiteY5" fmla="*/ 2079100 h 2079100"/>
              <a:gd name="connsiteX6" fmla="*/ 279625 w 2115556"/>
              <a:gd name="connsiteY6" fmla="*/ 2003461 h 2079100"/>
              <a:gd name="connsiteX7" fmla="*/ 0 w 2115556"/>
              <a:gd name="connsiteY7" fmla="*/ 1224540 h 2079100"/>
              <a:gd name="connsiteX8" fmla="*/ 1224540 w 2115556"/>
              <a:gd name="connsiteY8" fmla="*/ 0 h 207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15556" h="2079100">
                <a:moveTo>
                  <a:pt x="1224540" y="0"/>
                </a:moveTo>
                <a:cubicBezTo>
                  <a:pt x="1562687" y="0"/>
                  <a:pt x="1868823" y="137062"/>
                  <a:pt x="2090421" y="358660"/>
                </a:cubicBezTo>
                <a:lnTo>
                  <a:pt x="2115556" y="386315"/>
                </a:lnTo>
                <a:lnTo>
                  <a:pt x="2115556" y="2062765"/>
                </a:lnTo>
                <a:lnTo>
                  <a:pt x="2100710" y="2079100"/>
                </a:lnTo>
                <a:lnTo>
                  <a:pt x="348370" y="2079100"/>
                </a:lnTo>
                <a:lnTo>
                  <a:pt x="279625" y="2003461"/>
                </a:lnTo>
                <a:cubicBezTo>
                  <a:pt x="104938" y="1791789"/>
                  <a:pt x="0" y="1520419"/>
                  <a:pt x="0" y="1224540"/>
                </a:cubicBezTo>
                <a:cubicBezTo>
                  <a:pt x="0" y="548245"/>
                  <a:pt x="548245" y="0"/>
                  <a:pt x="122454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2C078FA-5775-45CB-A8F3-53B3F1AD2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51383" y="299808"/>
            <a:ext cx="1668948" cy="6421669"/>
            <a:chOff x="9951383" y="299808"/>
            <a:chExt cx="1668948" cy="6421669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236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6802" y="6415697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51383" y="620435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Місце для вмісту 2">
            <a:extLst>
              <a:ext uri="{FF2B5EF4-FFF2-40B4-BE49-F238E27FC236}">
                <a16:creationId xmlns:a16="http://schemas.microsoft.com/office/drawing/2014/main" id="{EC6A5FE2-2740-F4B6-6F3D-826BA20CD1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0292977"/>
              </p:ext>
            </p:extLst>
          </p:nvPr>
        </p:nvGraphicFramePr>
        <p:xfrm>
          <a:off x="3153961" y="1090568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Місце для номера слайда 27">
            <a:extLst>
              <a:ext uri="{FF2B5EF4-FFF2-40B4-BE49-F238E27FC236}">
                <a16:creationId xmlns:a16="http://schemas.microsoft.com/office/drawing/2014/main" id="{705AE7BB-7ED3-D36D-45A6-3D38B4C2E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4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426177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Місце для вмісту 2">
            <a:extLst>
              <a:ext uri="{FF2B5EF4-FFF2-40B4-BE49-F238E27FC236}">
                <a16:creationId xmlns:a16="http://schemas.microsoft.com/office/drawing/2014/main" id="{0053F4D8-FDC6-DACF-3014-820D744818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6495927"/>
              </p:ext>
            </p:extLst>
          </p:nvPr>
        </p:nvGraphicFramePr>
        <p:xfrm>
          <a:off x="1272046" y="1311028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" name="Місце для номера слайда 22">
            <a:extLst>
              <a:ext uri="{FF2B5EF4-FFF2-40B4-BE49-F238E27FC236}">
                <a16:creationId xmlns:a16="http://schemas.microsoft.com/office/drawing/2014/main" id="{8E1F32D5-B64A-A578-70DF-EB14BDA0C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5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522967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D0C7BAC-A9A7-4A90-8672-2EBEC5D6C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96CC8E-63AE-4FBB-B170-725D8CC84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AA7FE96-E4C6-C9AA-F10D-397E50904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777240"/>
            <a:ext cx="6168331" cy="2493876"/>
          </a:xfrm>
        </p:spPr>
        <p:txBody>
          <a:bodyPr anchor="b">
            <a:normAutofit/>
          </a:bodyPr>
          <a:lstStyle/>
          <a:p>
            <a:r>
              <a:rPr lang="uk-UA" sz="4400">
                <a:latin typeface="Times New Roman"/>
                <a:cs typeface="Times New Roman"/>
              </a:rPr>
              <a:t>    Лібрето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348A0653-9F46-3AC1-5594-7B35BE60E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39" y="3428999"/>
            <a:ext cx="6168331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uk-UA" sz="1800" b="1" dirty="0">
                <a:latin typeface="Times New Roman"/>
                <a:cs typeface="Times New Roman"/>
              </a:rPr>
              <a:t>                                   Ч</a:t>
            </a:r>
            <a:r>
              <a:rPr lang="uk" sz="1800" b="1" dirty="0" err="1">
                <a:latin typeface="Times New Roman"/>
                <a:cs typeface="Times New Roman"/>
              </a:rPr>
              <a:t>астина</a:t>
            </a:r>
            <a:r>
              <a:rPr lang="uk" sz="1800" b="1" dirty="0">
                <a:latin typeface="Times New Roman"/>
                <a:cs typeface="Times New Roman"/>
              </a:rPr>
              <a:t> </a:t>
            </a:r>
            <a:r>
              <a:rPr lang="uk-UA" sz="1800" b="1" dirty="0">
                <a:latin typeface="Times New Roman"/>
                <a:cs typeface="Times New Roman"/>
              </a:rPr>
              <a:t> 1</a:t>
            </a:r>
            <a:endParaRPr lang="uk-UA" sz="1800" dirty="0">
              <a:latin typeface="Times New Roman"/>
              <a:cs typeface="Calibri"/>
            </a:endParaRPr>
          </a:p>
          <a:p>
            <a:pPr>
              <a:buClr>
                <a:srgbClr val="486383"/>
              </a:buClr>
            </a:pPr>
            <a:endParaRPr lang="uk-UA" sz="1800" dirty="0">
              <a:latin typeface="Times New Roman"/>
              <a:cs typeface="Times New Roman"/>
            </a:endParaRPr>
          </a:p>
          <a:p>
            <a:pPr marL="0" indent="0" algn="just">
              <a:buClr>
                <a:srgbClr val="486383"/>
              </a:buClr>
              <a:buNone/>
            </a:pPr>
            <a:r>
              <a:rPr lang="uk-UA" sz="1800" dirty="0">
                <a:latin typeface="Times New Roman"/>
                <a:ea typeface="+mn-lt"/>
                <a:cs typeface="+mn-lt"/>
              </a:rPr>
              <a:t> </a:t>
            </a:r>
            <a:r>
              <a:rPr lang="uk" sz="16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+mn-lt"/>
                <a:cs typeface="+mn-lt"/>
              </a:rPr>
              <a:t>Події розвиваються у місті Чикаго. Де мафія цвіте і процвітає. Злочинне угрупування задумали план пограбування магазину з діамантовими прикрасами, яке охороняється вдень та вночі копами. Перший план який у них з’явився-подружитися з поліцейськими та втертись в довіру, щоб на них не було ніякої підозри. Ванесса допом</a:t>
            </a:r>
            <a:r>
              <a:rPr lang="uk-UA" sz="1600">
                <a:solidFill>
                  <a:schemeClr val="bg1">
                    <a:lumMod val="10000"/>
                  </a:schemeClr>
                </a:solidFill>
                <a:latin typeface="Times New Roman"/>
                <a:ea typeface="+mn-lt"/>
                <a:cs typeface="+mn-lt"/>
              </a:rPr>
              <a:t>а</a:t>
            </a:r>
            <a:r>
              <a:rPr lang="uk" sz="1600">
                <a:solidFill>
                  <a:schemeClr val="bg1">
                    <a:lumMod val="10000"/>
                  </a:schemeClr>
                </a:solidFill>
                <a:latin typeface="Times New Roman"/>
                <a:ea typeface="+mn-lt"/>
                <a:cs typeface="+mn-lt"/>
              </a:rPr>
              <a:t>гала </a:t>
            </a:r>
            <a:r>
              <a:rPr lang="uk" sz="16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+mn-lt"/>
                <a:cs typeface="+mn-lt"/>
              </a:rPr>
              <a:t>Джиму та його підлеглим розслідувати грабіжки, вбивства, усілякими способами допомогала, щоб не подумали на них.</a:t>
            </a:r>
            <a:endParaRPr lang="uk-UA" sz="1600" dirty="0">
              <a:solidFill>
                <a:schemeClr val="bg1">
                  <a:lumMod val="10000"/>
                </a:schemeClr>
              </a:solidFill>
              <a:latin typeface="Times New Roman"/>
              <a:ea typeface="+mn-lt"/>
              <a:cs typeface="Times New Roman"/>
            </a:endParaRPr>
          </a:p>
          <a:p>
            <a:pPr>
              <a:buNone/>
            </a:pPr>
            <a:endParaRPr lang="uk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uk" sz="1600" dirty="0">
              <a:latin typeface="Times New Roman"/>
              <a:cs typeface="Calibri"/>
            </a:endParaRPr>
          </a:p>
        </p:txBody>
      </p:sp>
      <p:grpSp>
        <p:nvGrpSpPr>
          <p:cNvPr id="16" name="decorative circles">
            <a:extLst>
              <a:ext uri="{FF2B5EF4-FFF2-40B4-BE49-F238E27FC236}">
                <a16:creationId xmlns:a16="http://schemas.microsoft.com/office/drawing/2014/main" id="{844DB1CD-B507-4DAC-B2EA-076521D31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32461" y="220046"/>
            <a:ext cx="3455469" cy="4723381"/>
            <a:chOff x="8132461" y="220046"/>
            <a:chExt cx="3455469" cy="4723381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18375C6-0D3C-4E5F-94B3-7EF5BAF06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1858" y="4716692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C59FFDA2-3384-4F42-90FE-F082B0578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23226" y="4129921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7BA1C62-77DC-4AFA-A864-2FCD22EE6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2461" y="4194350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6170D3A-AB46-45E9-84C7-F7612F207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220046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D7FF505-A555-4D6E-87E1-2179E753B1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397053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9E4792C-A3A6-40F9-B0F4-505095EE6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10873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Рисунок 7" descr="Зображення, що містить особа, у приміщенні&#10;&#10;Опис створено автоматично">
            <a:extLst>
              <a:ext uri="{FF2B5EF4-FFF2-40B4-BE49-F238E27FC236}">
                <a16:creationId xmlns:a16="http://schemas.microsoft.com/office/drawing/2014/main" id="{0C1487A3-5A36-EFCE-C429-D32A263848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11" r="18137" b="-3"/>
          <a:stretch/>
        </p:blipFill>
        <p:spPr>
          <a:xfrm>
            <a:off x="7181865" y="262975"/>
            <a:ext cx="3486122" cy="348612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5" name="Рисунок 5" descr="Зображення, що містить у приміщенні&#10;&#10;Опис створено автоматично">
            <a:extLst>
              <a:ext uri="{FF2B5EF4-FFF2-40B4-BE49-F238E27FC236}">
                <a16:creationId xmlns:a16="http://schemas.microsoft.com/office/drawing/2014/main" id="{EFEA900D-BA5B-4ACD-D8F2-1806E143BD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84" r="17339" b="-1"/>
          <a:stretch/>
        </p:blipFill>
        <p:spPr>
          <a:xfrm>
            <a:off x="9148852" y="3890061"/>
            <a:ext cx="3043153" cy="2967943"/>
          </a:xfrm>
          <a:custGeom>
            <a:avLst/>
            <a:gdLst/>
            <a:ahLst/>
            <a:cxnLst/>
            <a:rect l="l" t="t" r="r" b="b"/>
            <a:pathLst>
              <a:path w="3043153" h="2967943">
                <a:moveTo>
                  <a:pt x="1773859" y="0"/>
                </a:moveTo>
                <a:cubicBezTo>
                  <a:pt x="2263696" y="0"/>
                  <a:pt x="2707161" y="198546"/>
                  <a:pt x="3028166" y="519551"/>
                </a:cubicBezTo>
                <a:lnTo>
                  <a:pt x="3043153" y="536041"/>
                </a:lnTo>
                <a:lnTo>
                  <a:pt x="3043153" y="2967943"/>
                </a:lnTo>
                <a:lnTo>
                  <a:pt x="464817" y="2967943"/>
                </a:lnTo>
                <a:lnTo>
                  <a:pt x="405063" y="2902197"/>
                </a:lnTo>
                <a:cubicBezTo>
                  <a:pt x="152012" y="2595570"/>
                  <a:pt x="0" y="2202466"/>
                  <a:pt x="0" y="1773859"/>
                </a:cubicBezTo>
                <a:cubicBezTo>
                  <a:pt x="0" y="794184"/>
                  <a:pt x="794184" y="0"/>
                  <a:pt x="1773859" y="0"/>
                </a:cubicBezTo>
                <a:close/>
              </a:path>
            </a:pathLst>
          </a:custGeom>
        </p:spPr>
      </p:pic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00E5DFB1-6058-04A3-19A5-17E11B07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6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325180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Рисунок 4" descr="Зображення, що містить особа, у приміщенні&#10;&#10;Опис створено автоматично">
            <a:extLst>
              <a:ext uri="{FF2B5EF4-FFF2-40B4-BE49-F238E27FC236}">
                <a16:creationId xmlns:a16="http://schemas.microsoft.com/office/drawing/2014/main" id="{857F2EEF-5962-F28A-A52F-17BDC1101F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0033" r="-1" b="1238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23A168B1-2D4C-0030-46C6-9AAF688A9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5983" y="3417957"/>
            <a:ext cx="6224543" cy="23446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uk-UA" sz="1700" dirty="0">
                <a:solidFill>
                  <a:srgbClr val="FFFFFF"/>
                </a:solidFill>
                <a:cs typeface="Calibri"/>
              </a:rPr>
              <a:t>Частина 2</a:t>
            </a:r>
          </a:p>
          <a:p>
            <a:pPr algn="just">
              <a:buNone/>
            </a:pPr>
            <a:r>
              <a:rPr lang="uk-UA" sz="17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uk" sz="16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План працював  до певного часу. Ванесса вибирає не зручний для себе час за для пограбування ювелірного магазину, та потрапляє в не заплановану зміну свого ліпшого друга. Пограбування проходило майже успішно до першої сирени поліцейських машин. Тікати було нікуда, так як це приміщення було без вікон,</a:t>
            </a:r>
            <a:r>
              <a:rPr lang="uk-UA" sz="16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та додаткових виходів. Мафію спіймали копи та повели до відділення.</a:t>
            </a:r>
            <a:endParaRPr lang="uk-UA" sz="1600" dirty="0">
              <a:solidFill>
                <a:srgbClr val="FFFFFF"/>
              </a:solidFill>
              <a:latin typeface="Times New Roman"/>
              <a:cs typeface="Calibri"/>
            </a:endParaRPr>
          </a:p>
          <a:p>
            <a:pPr algn="ctr">
              <a:buNone/>
            </a:pPr>
            <a:endParaRPr lang="uk-UA" sz="170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endParaRPr lang="uk-UA" sz="17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9ECD011E-BBA0-3F5D-1C75-B3B4C11F5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7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547044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E0A092A6-2B08-B287-A074-937AF5BA6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71495"/>
            <a:ext cx="5721670" cy="3451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uk" sz="1800" b="1" dirty="0">
                <a:latin typeface="Times New Roman"/>
                <a:ea typeface="+mn-lt"/>
                <a:cs typeface="+mn-lt"/>
              </a:rPr>
              <a:t>Частина 3</a:t>
            </a:r>
          </a:p>
          <a:p>
            <a:pPr marL="0" indent="0" algn="just">
              <a:buClr>
                <a:srgbClr val="486383"/>
              </a:buClr>
              <a:buNone/>
            </a:pPr>
            <a:r>
              <a:rPr lang="uk" sz="1600" dirty="0">
                <a:latin typeface="Times New Roman"/>
                <a:ea typeface="+mn-lt"/>
                <a:cs typeface="+mn-lt"/>
              </a:rPr>
              <a:t>Прийшовши до відділення Ванесса зустрічається з </a:t>
            </a:r>
            <a:r>
              <a:rPr lang="uk" sz="1600" dirty="0" err="1">
                <a:latin typeface="Times New Roman"/>
                <a:ea typeface="+mn-lt"/>
                <a:cs typeface="+mn-lt"/>
              </a:rPr>
              <a:t>Джимом</a:t>
            </a:r>
            <a:r>
              <a:rPr lang="uk" sz="1600" dirty="0">
                <a:latin typeface="Times New Roman"/>
                <a:ea typeface="+mn-lt"/>
                <a:cs typeface="+mn-lt"/>
              </a:rPr>
              <a:t> лице до лиця, та починає виправдовуватись. Викручуючись, придумавши сотні відмовок що це не вони, потрапляє в пастку. </a:t>
            </a:r>
            <a:r>
              <a:rPr lang="uk" sz="1600" dirty="0" err="1">
                <a:latin typeface="Times New Roman"/>
                <a:ea typeface="+mn-lt"/>
                <a:cs typeface="+mn-lt"/>
              </a:rPr>
              <a:t>Джим</a:t>
            </a:r>
            <a:r>
              <a:rPr lang="uk" sz="1600" dirty="0">
                <a:latin typeface="Times New Roman"/>
                <a:ea typeface="+mn-lt"/>
                <a:cs typeface="+mn-lt"/>
              </a:rPr>
              <a:t> зв’язує їй руки та просить привести  до неї її спільників. Але мафія не перший рік в цій справі,</a:t>
            </a:r>
            <a:r>
              <a:rPr lang="ru-RU" sz="1600" dirty="0"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latin typeface="Times New Roman"/>
                <a:ea typeface="+mn-lt"/>
                <a:cs typeface="+mn-lt"/>
              </a:rPr>
              <a:t>та вирішують зв’язати руки копам також та сидіти за гратами разом.</a:t>
            </a:r>
            <a:endParaRPr lang="uk-UA" sz="1600" dirty="0">
              <a:latin typeface="Times New Roman"/>
              <a:cs typeface="Calibri"/>
            </a:endParaRPr>
          </a:p>
          <a:p>
            <a:pPr>
              <a:buClr>
                <a:srgbClr val="486383"/>
              </a:buClr>
            </a:pPr>
            <a:endParaRPr lang="uk-UA" sz="1800" dirty="0"/>
          </a:p>
          <a:p>
            <a:pPr>
              <a:buClr>
                <a:srgbClr val="486383"/>
              </a:buClr>
            </a:pPr>
            <a:endParaRPr lang="uk-UA" sz="1800" dirty="0"/>
          </a:p>
          <a:p>
            <a:pPr>
              <a:buClr>
                <a:srgbClr val="486383"/>
              </a:buClr>
            </a:pPr>
            <a:endParaRPr lang="uk-UA" sz="1800" dirty="0">
              <a:cs typeface="Calibri"/>
            </a:endParaRPr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Рисунок 5" descr="Зображення, що містить підлога, у приміщенні, вікно&#10;&#10;Опис створено автоматично">
            <a:extLst>
              <a:ext uri="{FF2B5EF4-FFF2-40B4-BE49-F238E27FC236}">
                <a16:creationId xmlns:a16="http://schemas.microsoft.com/office/drawing/2014/main" id="{AFFAC407-BFCC-D991-0217-FCAB050198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9" r="-1" b="7880"/>
          <a:stretch/>
        </p:blipFill>
        <p:spPr>
          <a:xfrm>
            <a:off x="6306574" y="552339"/>
            <a:ext cx="5728174" cy="572817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DBB0F620-A473-AB38-60D1-6D0BC04AD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8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779523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0346F2C5-5A3C-F027-8AC9-047DC57CF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578" y="796430"/>
            <a:ext cx="1065911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ДРАМАТУРГІЧНА ПОБУДОВА</a:t>
            </a:r>
            <a:endParaRPr lang="uk-UA" sz="1600" dirty="0">
              <a:latin typeface="Times New Roman"/>
              <a:cs typeface="Calibri"/>
            </a:endParaRPr>
          </a:p>
          <a:p>
            <a:pPr algn="just">
              <a:buClr>
                <a:srgbClr val="486383"/>
              </a:buClr>
            </a:pP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Експозиція 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На сцену виходить поліцейський та мафія, щоб починати співпрацю разом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Зав'язка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Мафія та поліцейські починають танцювати разом,</a:t>
            </a:r>
            <a:r>
              <a:rPr lang="uk-UA" sz="16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наче працюючи разом.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Розвиток дії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Копи починають щось здогадуватись, але не подають вигляду,</a:t>
            </a:r>
            <a:r>
              <a:rPr lang="uk-UA" sz="16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та продовжують далі співпрацю.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Кульмінація 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Мафія реалізує свій план з пограбування ювелірного магазину, але копи їх спіймали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Розв'язка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Голова мафія намагається домовитись, але в неї нічого не виходить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-UA" sz="1600" b="1" dirty="0">
                <a:solidFill>
                  <a:srgbClr val="000000"/>
                </a:solidFill>
                <a:latin typeface="Times New Roman"/>
                <a:cs typeface="Times New Roman"/>
              </a:rPr>
              <a:t>Фінал</a:t>
            </a:r>
            <a:endParaRPr lang="uk-UA" sz="1600" dirty="0">
              <a:latin typeface="Times New Roman"/>
              <a:cs typeface="Times New Roman"/>
            </a:endParaRPr>
          </a:p>
          <a:p>
            <a:pPr algn="ctr">
              <a:buClr>
                <a:srgbClr val="486383"/>
              </a:buClr>
            </a:pPr>
            <a:r>
              <a:rPr lang="uk" sz="1600" dirty="0">
                <a:solidFill>
                  <a:srgbClr val="000000"/>
                </a:solidFill>
                <a:latin typeface="Times New Roman"/>
                <a:cs typeface="Times New Roman"/>
              </a:rPr>
              <a:t>Мафія та поліцейські опиняються разом зв’язані</a:t>
            </a:r>
            <a:endParaRPr lang="uk-UA" sz="1600" dirty="0">
              <a:latin typeface="Times New Roman"/>
              <a:cs typeface="Calibri"/>
            </a:endParaRPr>
          </a:p>
        </p:txBody>
      </p:sp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F6B936AE-3702-DC63-874B-9FB4D25EA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9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665074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Рисунок 4" descr="Зображення, що містить підлога, у приміщенні, вікно&#10;&#10;Опис створено автоматично">
            <a:extLst>
              <a:ext uri="{FF2B5EF4-FFF2-40B4-BE49-F238E27FC236}">
                <a16:creationId xmlns:a16="http://schemas.microsoft.com/office/drawing/2014/main" id="{29393EA7-CE15-7308-D9D9-872135D51D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1358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29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648BFAC8-9454-1FBC-3CC7-3110694A7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409" y="4524428"/>
            <a:ext cx="7152195" cy="2333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uk-UA" sz="1800" b="1" dirty="0">
                <a:solidFill>
                  <a:srgbClr val="FFFFFF"/>
                </a:solidFill>
                <a:latin typeface="Times New Roman"/>
                <a:cs typeface="Calibri"/>
              </a:rPr>
              <a:t>   Опис костюмів:</a:t>
            </a:r>
          </a:p>
          <a:p>
            <a:pPr algn="just">
              <a:buNone/>
            </a:pPr>
            <a:r>
              <a:rPr lang="uk" sz="16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Мафія одягнена у білі сорочки, чорні штани, білі кросівки.</a:t>
            </a:r>
            <a:endParaRPr lang="uk-UA" sz="16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 algn="just">
              <a:buNone/>
            </a:pPr>
            <a:r>
              <a:rPr lang="uk" sz="16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Із аксесуарів : чорні  рукавиці та капелюх.</a:t>
            </a:r>
            <a:endParaRPr lang="uk-UA" sz="1600">
              <a:solidFill>
                <a:srgbClr val="FFFFFF"/>
              </a:solidFill>
              <a:latin typeface="Times New Roman"/>
              <a:ea typeface="+mn-lt"/>
              <a:cs typeface="+mn-lt"/>
            </a:endParaRPr>
          </a:p>
          <a:p>
            <a:pPr algn="just">
              <a:buNone/>
            </a:pPr>
            <a:r>
              <a:rPr lang="uk" sz="16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Поліцейські одягнені у чорні футболки, штани та  білі або чорні кросівки</a:t>
            </a:r>
            <a:endParaRPr lang="uk-UA" sz="1600">
              <a:solidFill>
                <a:srgbClr val="FFFFFF"/>
              </a:solidFill>
              <a:latin typeface="Times New Roman"/>
              <a:cs typeface="Calibri"/>
            </a:endParaRPr>
          </a:p>
          <a:p>
            <a:pPr marL="0" indent="0" algn="ctr">
              <a:buNone/>
            </a:pPr>
            <a:endParaRPr lang="uk-UA" sz="1800" b="1" dirty="0">
              <a:solidFill>
                <a:srgbClr val="FFFFFF"/>
              </a:solidFill>
              <a:latin typeface="Times New Roman"/>
              <a:cs typeface="Calibri"/>
            </a:endParaRPr>
          </a:p>
        </p:txBody>
      </p:sp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091C0700-F29B-B4EA-6EC5-3D074F1A1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10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136105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54812A8B-6DF4-0A2F-A1C3-CC51FE45A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189" y="3785054"/>
            <a:ext cx="858723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uk-UA" b="1" dirty="0">
                <a:latin typeface="Times New Roman"/>
                <a:cs typeface="Calibri"/>
              </a:rPr>
              <a:t>Грим та зачіска</a:t>
            </a:r>
          </a:p>
          <a:p>
            <a:pPr>
              <a:buNone/>
            </a:pP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Макіяж у мафії: на обличчі тональна основа,</a:t>
            </a:r>
            <a:r>
              <a:rPr lang="uk-UA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щоки з рум’янцем, очі та брови чітко підкреслені.</a:t>
            </a:r>
            <a:endParaRPr lang="uk-UA" sz="1600">
              <a:solidFill>
                <a:srgbClr val="243141"/>
              </a:solidFill>
              <a:latin typeface="Times New Roman"/>
              <a:ea typeface="+mn-lt"/>
              <a:cs typeface="Times New Roman"/>
            </a:endParaRPr>
          </a:p>
          <a:p>
            <a:pPr>
              <a:buNone/>
            </a:pP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На губах червона яскрава помада.</a:t>
            </a:r>
            <a:endParaRPr lang="uk-UA" sz="1600">
              <a:latin typeface="Times New Roman"/>
              <a:cs typeface="Times New Roman"/>
            </a:endParaRPr>
          </a:p>
          <a:p>
            <a:pPr>
              <a:buNone/>
            </a:pP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Зачіска- низький, охайний хвіст.</a:t>
            </a:r>
            <a:endParaRPr lang="uk-UA" sz="1600" dirty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 Макіяж поліцейських: тональна основа світлого кольору,</a:t>
            </a:r>
            <a:r>
              <a:rPr lang="uk-UA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на губах блиск, брови та вії намальовані,</a:t>
            </a:r>
            <a:r>
              <a:rPr lang="uk-UA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рум’янець на щоках.</a:t>
            </a:r>
            <a:endParaRPr lang="uk-UA" sz="1600" dirty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uk" sz="16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Зачіска- низький, охайний хвіст.</a:t>
            </a:r>
            <a:endParaRPr lang="uk-UA" sz="1600" dirty="0">
              <a:latin typeface="Times New Roman"/>
              <a:cs typeface="Times New Roman"/>
            </a:endParaRPr>
          </a:p>
          <a:p>
            <a:pPr>
              <a:buNone/>
            </a:pPr>
            <a:endParaRPr lang="uk-UA" sz="1600" dirty="0">
              <a:latin typeface="Times New Roman"/>
              <a:cs typeface="Times New Roman"/>
            </a:endParaRPr>
          </a:p>
          <a:p>
            <a:pPr marL="0" indent="0" algn="just">
              <a:buNone/>
            </a:pPr>
            <a:endParaRPr lang="uk-UA" sz="1600" dirty="0">
              <a:latin typeface="Times New Roman"/>
              <a:cs typeface="Calibri"/>
            </a:endParaRPr>
          </a:p>
        </p:txBody>
      </p:sp>
      <p:pic>
        <p:nvPicPr>
          <p:cNvPr id="4" name="Рисунок 4" descr="Зображення, що містить одежа, чоловік, особа, носіння&#10;&#10;Опис створено автоматично">
            <a:extLst>
              <a:ext uri="{FF2B5EF4-FFF2-40B4-BE49-F238E27FC236}">
                <a16:creationId xmlns:a16="http://schemas.microsoft.com/office/drawing/2014/main" id="{DED16AEC-4EEC-CCF5-65D3-7CA722C193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556" y="3517004"/>
            <a:ext cx="2743200" cy="3267837"/>
          </a:xfrm>
          <a:prstGeom prst="rect">
            <a:avLst/>
          </a:prstGeom>
        </p:spPr>
      </p:pic>
      <p:pic>
        <p:nvPicPr>
          <p:cNvPr id="5" name="Рисунок 5" descr="Зображення, що містить особа, зблизька&#10;&#10;Опис створено автоматично">
            <a:extLst>
              <a:ext uri="{FF2B5EF4-FFF2-40B4-BE49-F238E27FC236}">
                <a16:creationId xmlns:a16="http://schemas.microsoft.com/office/drawing/2014/main" id="{12237F7C-E010-F8B9-8A2A-E4B87CEEF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7102" y="533400"/>
            <a:ext cx="2743200" cy="2743200"/>
          </a:xfrm>
          <a:prstGeom prst="rect">
            <a:avLst/>
          </a:prstGeom>
        </p:spPr>
      </p:pic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8FE3BA69-020F-CF53-BF39-9179D2B93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11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675387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B241288-1302-4B06-8595-5CEF870F7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AE1FED-A95D-4384-A232-FAC09B3F0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BDA9246-F3FE-D97B-FF0F-1EFEB816C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876" y="806928"/>
            <a:ext cx="4606280" cy="2493876"/>
          </a:xfrm>
        </p:spPr>
        <p:txBody>
          <a:bodyPr anchor="b">
            <a:normAutofit/>
          </a:bodyPr>
          <a:lstStyle/>
          <a:p>
            <a:r>
              <a:rPr lang="uk-UA" sz="1800" b="1" dirty="0">
                <a:latin typeface="Times New Roman"/>
                <a:cs typeface="Times New Roman"/>
              </a:rPr>
              <a:t>Реквізити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BF75522C-033D-7353-73BF-954BD542F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460628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uk" sz="1800" dirty="0">
                <a:ea typeface="+mn-lt"/>
                <a:cs typeface="+mn-lt"/>
              </a:rPr>
              <a:t>       </a:t>
            </a:r>
            <a:r>
              <a:rPr lang="uk" sz="1600" dirty="0">
                <a:latin typeface="Times New Roman"/>
                <a:ea typeface="+mn-lt"/>
                <a:cs typeface="+mn-lt"/>
              </a:rPr>
              <a:t> Стіл, діадема, кольє, годинник, мотузки</a:t>
            </a:r>
            <a:endParaRPr lang="uk-UA" sz="1600">
              <a:latin typeface="Times New Roman"/>
              <a:cs typeface="Calibri"/>
            </a:endParaRPr>
          </a:p>
          <a:p>
            <a:pPr algn="just">
              <a:buClr>
                <a:srgbClr val="486383"/>
              </a:buClr>
            </a:pPr>
            <a:endParaRPr lang="uk-UA" sz="1600" dirty="0">
              <a:latin typeface="Times New Roman"/>
              <a:cs typeface="Times New Roman"/>
            </a:endParaRPr>
          </a:p>
          <a:p>
            <a:pPr>
              <a:buClr>
                <a:srgbClr val="486383"/>
              </a:buClr>
            </a:pPr>
            <a:endParaRPr lang="uk-UA" sz="1800">
              <a:cs typeface="Calibri"/>
            </a:endParaRPr>
          </a:p>
        </p:txBody>
      </p:sp>
      <p:grpSp>
        <p:nvGrpSpPr>
          <p:cNvPr id="16" name="Decorative Circles">
            <a:extLst>
              <a:ext uri="{FF2B5EF4-FFF2-40B4-BE49-F238E27FC236}">
                <a16:creationId xmlns:a16="http://schemas.microsoft.com/office/drawing/2014/main" id="{0F0507D0-9425-421A-A101-1E2425717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00819" y="277783"/>
            <a:ext cx="3019512" cy="6048877"/>
            <a:chOff x="8600819" y="277783"/>
            <a:chExt cx="3019512" cy="6048877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03292" y="824623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97409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59465" y="5239178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40653" y="277783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8623" y="524416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10527" y="602088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0819" y="578700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962E3F3D-71C6-184F-D410-1CC2B97408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16" r="20435" b="1"/>
          <a:stretch/>
        </p:blipFill>
        <p:spPr>
          <a:xfrm>
            <a:off x="8125489" y="1322337"/>
            <a:ext cx="3349579" cy="3349579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6" name="Рисунок 6" descr="Зображення, що містить підлога, у приміщенні, стіна, стіл&#10;&#10;Опис створено автоматично">
            <a:extLst>
              <a:ext uri="{FF2B5EF4-FFF2-40B4-BE49-F238E27FC236}">
                <a16:creationId xmlns:a16="http://schemas.microsoft.com/office/drawing/2014/main" id="{954B1A80-9805-F6EA-A5F3-5BC84C573E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53" r="11237" b="-6"/>
          <a:stretch/>
        </p:blipFill>
        <p:spPr>
          <a:xfrm>
            <a:off x="6555769" y="7904"/>
            <a:ext cx="2166102" cy="1901188"/>
          </a:xfrm>
          <a:custGeom>
            <a:avLst/>
            <a:gdLst/>
            <a:ahLst/>
            <a:cxnLst/>
            <a:rect l="l" t="t" r="r" b="b"/>
            <a:pathLst>
              <a:path w="2166102" h="1901188">
                <a:moveTo>
                  <a:pt x="374768" y="0"/>
                </a:moveTo>
                <a:lnTo>
                  <a:pt x="1791335" y="0"/>
                </a:lnTo>
                <a:lnTo>
                  <a:pt x="1848884" y="52304"/>
                </a:lnTo>
                <a:cubicBezTo>
                  <a:pt x="2044877" y="248298"/>
                  <a:pt x="2166102" y="519061"/>
                  <a:pt x="2166102" y="818137"/>
                </a:cubicBezTo>
                <a:cubicBezTo>
                  <a:pt x="2166102" y="1416290"/>
                  <a:pt x="1681204" y="1901188"/>
                  <a:pt x="1083051" y="1901188"/>
                </a:cubicBezTo>
                <a:cubicBezTo>
                  <a:pt x="484898" y="1901188"/>
                  <a:pt x="0" y="1416290"/>
                  <a:pt x="0" y="818137"/>
                </a:cubicBezTo>
                <a:cubicBezTo>
                  <a:pt x="0" y="519061"/>
                  <a:pt x="121225" y="248298"/>
                  <a:pt x="317218" y="52304"/>
                </a:cubicBezTo>
                <a:close/>
              </a:path>
            </a:pathLst>
          </a:custGeom>
        </p:spPr>
      </p:pic>
      <p:pic>
        <p:nvPicPr>
          <p:cNvPr id="7" name="Рисунок 7" descr="Зображення, що містить металовироби, ланцюг, кольє, аксесуар&#10;&#10;Опис створено автоматично">
            <a:extLst>
              <a:ext uri="{FF2B5EF4-FFF2-40B4-BE49-F238E27FC236}">
                <a16:creationId xmlns:a16="http://schemas.microsoft.com/office/drawing/2014/main" id="{2CCAC8A6-364C-86E0-1284-F7E011D2A7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773" r="-6" b="19222"/>
          <a:stretch/>
        </p:blipFill>
        <p:spPr>
          <a:xfrm>
            <a:off x="5789565" y="2898881"/>
            <a:ext cx="1915316" cy="1915316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5" name="Рисунок 5" descr="Зображення, що містить у приміщенні&#10;&#10;Опис створено автоматично">
            <a:extLst>
              <a:ext uri="{FF2B5EF4-FFF2-40B4-BE49-F238E27FC236}">
                <a16:creationId xmlns:a16="http://schemas.microsoft.com/office/drawing/2014/main" id="{2562EFDA-DD9D-1838-A0BF-8A8BBE53EB8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69" r="7700" b="-7"/>
          <a:stretch/>
        </p:blipFill>
        <p:spPr>
          <a:xfrm>
            <a:off x="10096112" y="4778900"/>
            <a:ext cx="2115556" cy="2079100"/>
          </a:xfrm>
          <a:custGeom>
            <a:avLst/>
            <a:gdLst/>
            <a:ahLst/>
            <a:cxnLst/>
            <a:rect l="l" t="t" r="r" b="b"/>
            <a:pathLst>
              <a:path w="2115556" h="2079100">
                <a:moveTo>
                  <a:pt x="1224540" y="0"/>
                </a:moveTo>
                <a:cubicBezTo>
                  <a:pt x="1562687" y="0"/>
                  <a:pt x="1868823" y="137062"/>
                  <a:pt x="2090421" y="358660"/>
                </a:cubicBezTo>
                <a:lnTo>
                  <a:pt x="2115556" y="386315"/>
                </a:lnTo>
                <a:lnTo>
                  <a:pt x="2115556" y="2062765"/>
                </a:lnTo>
                <a:lnTo>
                  <a:pt x="2100710" y="2079100"/>
                </a:lnTo>
                <a:lnTo>
                  <a:pt x="348370" y="2079100"/>
                </a:lnTo>
                <a:lnTo>
                  <a:pt x="279625" y="2003461"/>
                </a:lnTo>
                <a:cubicBezTo>
                  <a:pt x="104938" y="1791789"/>
                  <a:pt x="0" y="1520419"/>
                  <a:pt x="0" y="1224540"/>
                </a:cubicBezTo>
                <a:cubicBezTo>
                  <a:pt x="0" y="548245"/>
                  <a:pt x="548245" y="0"/>
                  <a:pt x="1224540" y="0"/>
                </a:cubicBezTo>
                <a:close/>
              </a:path>
            </a:pathLst>
          </a:custGeom>
        </p:spPr>
      </p:pic>
      <p:sp>
        <p:nvSpPr>
          <p:cNvPr id="8" name="Місце для номера слайда 7">
            <a:extLst>
              <a:ext uri="{FF2B5EF4-FFF2-40B4-BE49-F238E27FC236}">
                <a16:creationId xmlns:a16="http://schemas.microsoft.com/office/drawing/2014/main" id="{4B4507FC-A193-83F9-F04F-5F4F73077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12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66787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B68B8662-A87C-7A04-34C1-8368DF49E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7598" y="1253331"/>
            <a:ext cx="1065911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uk-UA" sz="1800" b="1" dirty="0">
                <a:latin typeface="Times New Roman"/>
                <a:cs typeface="Calibri"/>
              </a:rPr>
              <a:t>Світло та декорації</a:t>
            </a:r>
          </a:p>
          <a:p>
            <a:pPr marL="0" indent="0">
              <a:buNone/>
            </a:pPr>
            <a:r>
              <a:rPr lang="uk-UA" sz="1800" b="1" u="sng" dirty="0">
                <a:latin typeface="Times New Roman"/>
                <a:cs typeface="Times New Roman"/>
              </a:rPr>
              <a:t>Світло</a:t>
            </a:r>
            <a:r>
              <a:rPr lang="uk-UA" sz="1800" b="1" dirty="0">
                <a:latin typeface="Times New Roman"/>
                <a:cs typeface="Times New Roman"/>
              </a:rPr>
              <a:t> </a:t>
            </a:r>
          </a:p>
          <a:p>
            <a:pPr marL="0" indent="0" algn="just">
              <a:buClr>
                <a:srgbClr val="486383"/>
              </a:buClr>
              <a:buNone/>
            </a:pPr>
            <a:r>
              <a:rPr lang="uk-UA" sz="1600" dirty="0">
                <a:latin typeface="Times New Roman"/>
                <a:cs typeface="Calibri"/>
              </a:rPr>
              <a:t>На початку першої частини загальне світло відсутнє, лише два промені сконцентровані на мафії та поліцейському, які розпочинають номер. Далі світло розсіюється та під кінець першої частини повна темнота на сцені.</a:t>
            </a:r>
          </a:p>
          <a:p>
            <a:pPr marL="0" indent="0" algn="just">
              <a:buClr>
                <a:srgbClr val="486383"/>
              </a:buClr>
              <a:buNone/>
            </a:pPr>
            <a:r>
              <a:rPr lang="uk-UA" sz="1600" dirty="0">
                <a:latin typeface="Times New Roman"/>
                <a:cs typeface="Calibri"/>
              </a:rPr>
              <a:t>В другій частині промінь світло потихеньку з’являється на мафії та розсіюється по сцені.</a:t>
            </a:r>
          </a:p>
          <a:p>
            <a:pPr marL="0" indent="0" algn="just">
              <a:buClr>
                <a:srgbClr val="486383"/>
              </a:buClr>
              <a:buNone/>
            </a:pPr>
            <a:r>
              <a:rPr lang="uk-UA" sz="1600" dirty="0">
                <a:latin typeface="Times New Roman"/>
                <a:cs typeface="Calibri"/>
              </a:rPr>
              <a:t>В кінці третьої частини згасає</a:t>
            </a:r>
            <a:r>
              <a:rPr lang="uk-UA" sz="1800" dirty="0">
                <a:latin typeface="Times New Roman"/>
                <a:cs typeface="Calibri"/>
              </a:rPr>
              <a:t>.</a:t>
            </a:r>
          </a:p>
          <a:p>
            <a:pPr marL="0" indent="0" algn="just">
              <a:buClr>
                <a:srgbClr val="486383"/>
              </a:buClr>
              <a:buNone/>
            </a:pPr>
            <a:r>
              <a:rPr lang="ru-RU" sz="1800" b="1" u="sng" dirty="0">
                <a:latin typeface="Times New Roman"/>
                <a:cs typeface="Calibri"/>
              </a:rPr>
              <a:t>Дек</a:t>
            </a:r>
            <a:r>
              <a:rPr lang="uk-UA" sz="1800" b="1" u="sng" dirty="0">
                <a:latin typeface="Times New Roman"/>
                <a:cs typeface="Calibri"/>
              </a:rPr>
              <a:t>орації</a:t>
            </a:r>
            <a:endParaRPr lang="ru-RU" sz="1800" b="1" u="sng" dirty="0">
              <a:latin typeface="Times New Roman"/>
              <a:cs typeface="Calibri"/>
            </a:endParaRPr>
          </a:p>
          <a:p>
            <a:pPr marL="0" indent="0" algn="just">
              <a:buClr>
                <a:srgbClr val="486383"/>
              </a:buClr>
              <a:buNone/>
            </a:pPr>
            <a:r>
              <a:rPr lang="uk-UA" sz="1800" dirty="0">
                <a:latin typeface="Times New Roman"/>
                <a:cs typeface="Calibri"/>
              </a:rPr>
              <a:t>Білий одяг сцени, білий танцювальний ліноліум.</a:t>
            </a:r>
          </a:p>
          <a:p>
            <a:pPr>
              <a:buClr>
                <a:srgbClr val="486383"/>
              </a:buClr>
            </a:pPr>
            <a:endParaRPr lang="uk-UA" dirty="0">
              <a:cs typeface="Calibri"/>
            </a:endParaRPr>
          </a:p>
          <a:p>
            <a:pPr>
              <a:buClr>
                <a:srgbClr val="486383"/>
              </a:buClr>
            </a:pPr>
            <a:endParaRPr lang="uk-UA" dirty="0">
              <a:cs typeface="Calibri"/>
            </a:endParaRPr>
          </a:p>
        </p:txBody>
      </p:sp>
      <p:pic>
        <p:nvPicPr>
          <p:cNvPr id="4" name="Рисунок 4" descr="Зображення, що містить джерело світла&#10;&#10;Опис створено автоматично">
            <a:extLst>
              <a:ext uri="{FF2B5EF4-FFF2-40B4-BE49-F238E27FC236}">
                <a16:creationId xmlns:a16="http://schemas.microsoft.com/office/drawing/2014/main" id="{5BE6DAEF-45A7-87D7-50F4-2013A80634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7153" y="3784622"/>
            <a:ext cx="4712524" cy="2801872"/>
          </a:xfrm>
          <a:prstGeom prst="rect">
            <a:avLst/>
          </a:prstGeom>
        </p:spPr>
      </p:pic>
      <p:sp>
        <p:nvSpPr>
          <p:cNvPr id="2" name="Місце для номера слайда 1">
            <a:extLst>
              <a:ext uri="{FF2B5EF4-FFF2-40B4-BE49-F238E27FC236}">
                <a16:creationId xmlns:a16="http://schemas.microsoft.com/office/drawing/2014/main" id="{0E20E268-3F56-BB79-BD59-083415579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13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162053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B88BF4D-8886-6548-0C39-5865710F0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498" y="384175"/>
            <a:ext cx="10659110" cy="1325563"/>
          </a:xfrm>
        </p:spPr>
        <p:txBody>
          <a:bodyPr/>
          <a:lstStyle/>
          <a:p>
            <a:r>
              <a:rPr lang="uk-UA" sz="4000" dirty="0">
                <a:latin typeface="Times New Roman"/>
                <a:cs typeface="Times New Roman"/>
              </a:rPr>
              <a:t>Хореографічна сюїта </a:t>
            </a:r>
            <a:r>
              <a:rPr lang="uk-UA" sz="4000" dirty="0">
                <a:latin typeface="Times New Roman"/>
                <a:ea typeface="+mj-lt"/>
                <a:cs typeface="+mj-lt"/>
              </a:rPr>
              <a:t>«Мафія»</a:t>
            </a:r>
            <a:endParaRPr lang="uk-UA" sz="4000" dirty="0">
              <a:latin typeface="Times New Roman"/>
              <a:cs typeface="Times New Roman"/>
            </a:endParaRPr>
          </a:p>
        </p:txBody>
      </p:sp>
      <p:pic>
        <p:nvPicPr>
          <p:cNvPr id="4" name="trim.0487B79B-BF65-40D9-B29B-044260275D98.MOV">
            <a:hlinkClick r:id="" action="ppaction://media"/>
            <a:extLst>
              <a:ext uri="{FF2B5EF4-FFF2-40B4-BE49-F238E27FC236}">
                <a16:creationId xmlns:a16="http://schemas.microsoft.com/office/drawing/2014/main" id="{33560889-29FB-F52B-F989-B07B6F2A38D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2122488"/>
            <a:ext cx="7735887" cy="4351337"/>
          </a:xfrm>
        </p:spPr>
      </p:pic>
      <p:sp>
        <p:nvSpPr>
          <p:cNvPr id="3" name="Місце для номера слайда 2">
            <a:extLst>
              <a:ext uri="{FF2B5EF4-FFF2-40B4-BE49-F238E27FC236}">
                <a16:creationId xmlns:a16="http://schemas.microsoft.com/office/drawing/2014/main" id="{52019814-DBEF-BC70-542F-670319875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14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595759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4CC91CA-4288-02D2-7077-7DB5C8D41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913" y="2630357"/>
            <a:ext cx="10659110" cy="1325563"/>
          </a:xfrm>
        </p:spPr>
        <p:txBody>
          <a:bodyPr/>
          <a:lstStyle/>
          <a:p>
            <a:r>
              <a:rPr lang="ru-UA" sz="4000" err="1">
                <a:latin typeface="Times New Roman"/>
                <a:cs typeface="Times New Roman"/>
              </a:rPr>
              <a:t>Дякую</a:t>
            </a:r>
            <a:r>
              <a:rPr lang="ru-UA" sz="4000" dirty="0">
                <a:latin typeface="Times New Roman"/>
                <a:cs typeface="Times New Roman"/>
              </a:rPr>
              <a:t> </a:t>
            </a:r>
            <a:r>
              <a:rPr lang="ru-UA" sz="4000" err="1">
                <a:latin typeface="Times New Roman"/>
                <a:cs typeface="Times New Roman"/>
              </a:rPr>
              <a:t>за</a:t>
            </a:r>
            <a:r>
              <a:rPr lang="ru-UA" sz="4000" dirty="0">
                <a:latin typeface="Times New Roman"/>
                <a:cs typeface="Times New Roman"/>
              </a:rPr>
              <a:t> </a:t>
            </a:r>
            <a:r>
              <a:rPr lang="ru-UA" sz="4000" err="1">
                <a:latin typeface="Times New Roman"/>
                <a:cs typeface="Times New Roman"/>
              </a:rPr>
              <a:t>увагу</a:t>
            </a:r>
            <a:r>
              <a:rPr lang="ru-UA" sz="4000" dirty="0">
                <a:latin typeface="Times New Roman"/>
                <a:cs typeface="Times New Roman"/>
              </a:rPr>
              <a:t>!</a:t>
            </a:r>
          </a:p>
        </p:txBody>
      </p:sp>
      <p:sp>
        <p:nvSpPr>
          <p:cNvPr id="3" name="Місце для номера слайда 2">
            <a:extLst>
              <a:ext uri="{FF2B5EF4-FFF2-40B4-BE49-F238E27FC236}">
                <a16:creationId xmlns:a16="http://schemas.microsoft.com/office/drawing/2014/main" id="{CFA64C69-0A85-5099-867B-5D8E58FC6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15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485671156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7F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773</Words>
  <Application>Microsoft Office PowerPoint</Application>
  <PresentationFormat>Широкоэкранный</PresentationFormat>
  <Paragraphs>82</Paragraphs>
  <Slides>15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15</vt:i4>
      </vt:variant>
    </vt:vector>
  </HeadingPairs>
  <TitlesOfParts>
    <vt:vector size="16" baseType="lpstr">
      <vt:lpstr>ConfettiVTI</vt:lpstr>
      <vt:lpstr>МІНІСТЕРСТВО ОСВІТИ І НАУКИ УКРАЇНИ НАЦІОНАЛЬНИЙ УНІВЕРСИТЕТ ФІЗИЧНОГО ВИХОВАННЯ І СПОРТУ УКРАЇНИ КАФЕДРА ХОРЕОГРАФІЇ І ТАНЦЮВАЛЬНИХ ВИДІВ СПОРТУ </vt:lpstr>
      <vt:lpstr>Презентация PowerPoint</vt:lpstr>
      <vt:lpstr>Презентация PowerPoint</vt:lpstr>
      <vt:lpstr>Презентация PowerPoint</vt:lpstr>
      <vt:lpstr>Презентация PowerPoint</vt:lpstr>
      <vt:lpstr>    Лібрето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Реквізити</vt:lpstr>
      <vt:lpstr>Презентация PowerPoint</vt:lpstr>
      <vt:lpstr>Хореографічна сюїта «Мафія»</vt:lpstr>
      <vt:lpstr>Дякую за увагу!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Презентація PowerPoint</dc:title>
  <dc:creator/>
  <cp:lastModifiedBy>Yana Bachinska</cp:lastModifiedBy>
  <cp:revision>513</cp:revision>
  <dcterms:created xsi:type="dcterms:W3CDTF">2012-08-15T23:17:22Z</dcterms:created>
  <dcterms:modified xsi:type="dcterms:W3CDTF">2023-06-21T19:53:14Z</dcterms:modified>
</cp:coreProperties>
</file>