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6/21/2023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6/21/2023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6/21/2023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6/21/2023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6/21/2023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6/21/2023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6/21/2023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6/21/2023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6/21/2023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6/21/2023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6/21/2023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6/21/2023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6/21/2023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6/21/2023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6/21/2023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6/21/2023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6/21/2023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6/21/2023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89B0FA4-FB83-43A5-8E9C-5E1D7ECA0778}"/>
              </a:ext>
            </a:extLst>
          </p:cNvPr>
          <p:cNvSpPr txBox="1"/>
          <p:nvPr/>
        </p:nvSpPr>
        <p:spPr>
          <a:xfrm>
            <a:off x="0" y="119270"/>
            <a:ext cx="11767929" cy="6680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215" algn="ctr">
              <a:lnSpc>
                <a:spcPts val="1600"/>
              </a:lnSpc>
              <a:spcBef>
                <a:spcPts val="8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uk-UA" b="1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Міністерство освіти і науки  України</a:t>
            </a:r>
            <a:endParaRPr lang="ru-RU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endParaRPr>
          </a:p>
          <a:p>
            <a:pPr indent="450215" algn="ctr">
              <a:lnSpc>
                <a:spcPts val="1600"/>
              </a:lnSpc>
              <a:spcBef>
                <a:spcPts val="8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uk-UA" b="1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Національний університет фізичного виховання і спорту України</a:t>
            </a:r>
            <a:endParaRPr lang="ru-RU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Arial Unicode MS"/>
              <a:cs typeface="Times New Roman" panose="02020603050405020304" pitchFamily="18" charset="0"/>
            </a:endParaRPr>
          </a:p>
          <a:p>
            <a:pPr indent="450215" algn="ctr">
              <a:lnSpc>
                <a:spcPts val="1600"/>
              </a:lnSpc>
              <a:spcBef>
                <a:spcPts val="8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uk-UA" b="1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Кафедра хореографії і танцювальних видів спорту</a:t>
            </a:r>
            <a:r>
              <a:rPr lang="uk-UA" b="1" dirty="0">
                <a:ln>
                  <a:noFill/>
                </a:ln>
                <a:solidFill>
                  <a:srgbClr val="202122"/>
                </a:solidFill>
                <a:effectLst/>
                <a:uFill>
                  <a:solidFill>
                    <a:srgbClr val="202122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b="1" dirty="0">
              <a:ln>
                <a:noFill/>
              </a:ln>
              <a:solidFill>
                <a:srgbClr val="202122"/>
              </a:solidFill>
              <a:effectLst/>
              <a:uFill>
                <a:solidFill>
                  <a:srgbClr val="202122"/>
                </a:solidFill>
              </a:u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ctr">
              <a:lnSpc>
                <a:spcPct val="150000"/>
              </a:lnSpc>
            </a:pPr>
            <a:r>
              <a:rPr lang="uk-UA" sz="1200" b="1" dirty="0">
                <a:ln>
                  <a:noFill/>
                </a:ln>
                <a:solidFill>
                  <a:srgbClr val="202122"/>
                </a:solidFill>
                <a:effectLst/>
                <a:uFill>
                  <a:solidFill>
                    <a:srgbClr val="202122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200" b="1" dirty="0">
              <a:ln>
                <a:noFill/>
              </a:ln>
              <a:solidFill>
                <a:srgbClr val="202122"/>
              </a:solidFill>
              <a:effectLst/>
              <a:uFill>
                <a:solidFill>
                  <a:srgbClr val="202122"/>
                </a:solidFill>
              </a:u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ctr">
              <a:lnSpc>
                <a:spcPct val="150000"/>
              </a:lnSpc>
            </a:pPr>
            <a:endParaRPr lang="en-US" sz="1200" b="0" dirty="0">
              <a:ln>
                <a:noFill/>
              </a:ln>
              <a:solidFill>
                <a:srgbClr val="202122"/>
              </a:solidFill>
              <a:effectLst/>
              <a:uFill>
                <a:solidFill>
                  <a:srgbClr val="202122"/>
                </a:solidFill>
              </a:u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ctr">
              <a:lnSpc>
                <a:spcPct val="150000"/>
              </a:lnSpc>
            </a:pPr>
            <a:r>
              <a:rPr lang="uk-UA" sz="1600" b="0" dirty="0">
                <a:ln>
                  <a:noFill/>
                </a:ln>
                <a:solidFill>
                  <a:srgbClr val="202122"/>
                </a:solidFill>
                <a:effectLst/>
                <a:uFill>
                  <a:solidFill>
                    <a:srgbClr val="202122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Супровідна записка до екзаменаційної роботи</a:t>
            </a:r>
            <a:endParaRPr lang="ru-RU" sz="1600" b="1" dirty="0">
              <a:ln>
                <a:noFill/>
              </a:ln>
              <a:solidFill>
                <a:srgbClr val="202122"/>
              </a:solidFill>
              <a:effectLst/>
              <a:uFill>
                <a:solidFill>
                  <a:srgbClr val="202122"/>
                </a:solidFill>
              </a:u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ctr">
              <a:lnSpc>
                <a:spcPct val="150000"/>
              </a:lnSpc>
            </a:pPr>
            <a:r>
              <a:rPr lang="uk-UA" sz="1600" b="1" dirty="0">
                <a:ln>
                  <a:noFill/>
                </a:ln>
                <a:solidFill>
                  <a:srgbClr val="202122"/>
                </a:solidFill>
                <a:effectLst/>
                <a:uFill>
                  <a:solidFill>
                    <a:srgbClr val="202122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«Подяка захисникам»</a:t>
            </a:r>
            <a:endParaRPr lang="ru-RU" sz="1600" b="1" dirty="0">
              <a:ln>
                <a:noFill/>
              </a:ln>
              <a:solidFill>
                <a:srgbClr val="202122"/>
              </a:solidFill>
              <a:effectLst/>
              <a:uFill>
                <a:solidFill>
                  <a:srgbClr val="202122"/>
                </a:solidFill>
              </a:u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ctr">
              <a:lnSpc>
                <a:spcPct val="150000"/>
              </a:lnSpc>
            </a:pPr>
            <a:r>
              <a:rPr lang="uk-UA" sz="1600" b="0" dirty="0">
                <a:ln>
                  <a:noFill/>
                </a:ln>
                <a:solidFill>
                  <a:srgbClr val="202122"/>
                </a:solidFill>
                <a:effectLst/>
                <a:uFill>
                  <a:solidFill>
                    <a:srgbClr val="202122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Хореографічна картина </a:t>
            </a:r>
            <a:r>
              <a:rPr lang="uk-UA" sz="1600" b="1" dirty="0">
                <a:ln>
                  <a:noFill/>
                </a:ln>
                <a:solidFill>
                  <a:srgbClr val="202122"/>
                </a:solidFill>
                <a:effectLst/>
                <a:uFill>
                  <a:solidFill>
                    <a:srgbClr val="202122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b="1" dirty="0">
              <a:ln>
                <a:noFill/>
              </a:ln>
              <a:solidFill>
                <a:srgbClr val="202122"/>
              </a:solidFill>
              <a:effectLst/>
              <a:uFill>
                <a:solidFill>
                  <a:srgbClr val="202122"/>
                </a:solidFill>
              </a:u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r">
              <a:lnSpc>
                <a:spcPct val="150000"/>
              </a:lnSpc>
            </a:pPr>
            <a:r>
              <a:rPr lang="uk-UA" sz="1200" b="1" dirty="0">
                <a:ln>
                  <a:noFill/>
                </a:ln>
                <a:solidFill>
                  <a:srgbClr val="202122"/>
                </a:solidFill>
                <a:effectLst/>
                <a:uFill>
                  <a:solidFill>
                    <a:srgbClr val="202122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uk-UA" sz="1200" b="0" dirty="0">
                <a:ln>
                  <a:noFill/>
                </a:ln>
                <a:solidFill>
                  <a:srgbClr val="202122"/>
                </a:solidFill>
                <a:effectLst/>
                <a:uFill>
                  <a:solidFill>
                    <a:srgbClr val="202122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200" b="0" dirty="0">
                <a:ln>
                  <a:noFill/>
                </a:ln>
                <a:solidFill>
                  <a:srgbClr val="202122"/>
                </a:solidFill>
                <a:effectLst/>
                <a:uFill>
                  <a:solidFill>
                    <a:srgbClr val="202122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Виконала студентка ІV курсу</a:t>
            </a:r>
            <a:endParaRPr lang="ru-RU" sz="1200" b="1" dirty="0">
              <a:ln>
                <a:noFill/>
              </a:ln>
              <a:solidFill>
                <a:srgbClr val="202122"/>
              </a:solidFill>
              <a:effectLst/>
              <a:uFill>
                <a:solidFill>
                  <a:srgbClr val="202122"/>
                </a:solidFill>
              </a:u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r">
              <a:lnSpc>
                <a:spcPct val="150000"/>
              </a:lnSpc>
            </a:pPr>
            <a:r>
              <a:rPr lang="uk-UA" sz="1200" b="0" dirty="0">
                <a:ln>
                  <a:noFill/>
                </a:ln>
                <a:solidFill>
                  <a:srgbClr val="202122"/>
                </a:solidFill>
                <a:effectLst/>
                <a:uFill>
                  <a:solidFill>
                    <a:srgbClr val="202122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Денної форми  навчання</a:t>
            </a:r>
            <a:endParaRPr lang="ru-RU" sz="1200" b="1" dirty="0">
              <a:ln>
                <a:noFill/>
              </a:ln>
              <a:solidFill>
                <a:srgbClr val="202122"/>
              </a:solidFill>
              <a:effectLst/>
              <a:uFill>
                <a:solidFill>
                  <a:srgbClr val="202122"/>
                </a:solidFill>
              </a:u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r">
              <a:lnSpc>
                <a:spcPct val="150000"/>
              </a:lnSpc>
            </a:pPr>
            <a:r>
              <a:rPr lang="uk-UA" sz="1200" b="0" dirty="0">
                <a:ln>
                  <a:noFill/>
                </a:ln>
                <a:solidFill>
                  <a:srgbClr val="202122"/>
                </a:solidFill>
                <a:effectLst/>
                <a:uFill>
                  <a:solidFill>
                    <a:srgbClr val="202122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Спеціальність 024</a:t>
            </a:r>
            <a:endParaRPr lang="ru-RU" sz="1200" b="1" dirty="0">
              <a:ln>
                <a:noFill/>
              </a:ln>
              <a:solidFill>
                <a:srgbClr val="202122"/>
              </a:solidFill>
              <a:effectLst/>
              <a:uFill>
                <a:solidFill>
                  <a:srgbClr val="202122"/>
                </a:solidFill>
              </a:u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r">
              <a:lnSpc>
                <a:spcPct val="150000"/>
              </a:lnSpc>
            </a:pPr>
            <a:r>
              <a:rPr lang="uk-UA" sz="1200" b="0" dirty="0">
                <a:ln>
                  <a:noFill/>
                </a:ln>
                <a:solidFill>
                  <a:srgbClr val="202122"/>
                </a:solidFill>
                <a:effectLst/>
                <a:uFill>
                  <a:solidFill>
                    <a:srgbClr val="202122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«Хореографія»</a:t>
            </a:r>
            <a:endParaRPr lang="ru-RU" sz="1200" b="1" dirty="0">
              <a:ln>
                <a:noFill/>
              </a:ln>
              <a:solidFill>
                <a:srgbClr val="202122"/>
              </a:solidFill>
              <a:effectLst/>
              <a:uFill>
                <a:solidFill>
                  <a:srgbClr val="202122"/>
                </a:solidFill>
              </a:u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r">
              <a:lnSpc>
                <a:spcPct val="150000"/>
              </a:lnSpc>
            </a:pPr>
            <a:r>
              <a:rPr lang="uk-UA" sz="1200" b="0" dirty="0">
                <a:ln>
                  <a:noFill/>
                </a:ln>
                <a:solidFill>
                  <a:srgbClr val="202122"/>
                </a:solidFill>
                <a:effectLst/>
                <a:uFill>
                  <a:solidFill>
                    <a:srgbClr val="202122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Група 41-хт2</a:t>
            </a:r>
            <a:endParaRPr lang="ru-RU" sz="1200" b="1" dirty="0">
              <a:ln>
                <a:noFill/>
              </a:ln>
              <a:solidFill>
                <a:srgbClr val="202122"/>
              </a:solidFill>
              <a:effectLst/>
              <a:uFill>
                <a:solidFill>
                  <a:srgbClr val="202122"/>
                </a:solidFill>
              </a:u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r">
              <a:lnSpc>
                <a:spcPct val="150000"/>
              </a:lnSpc>
            </a:pPr>
            <a:r>
              <a:rPr lang="uk-UA" sz="1200" b="0" u="sng" dirty="0">
                <a:ln>
                  <a:noFill/>
                </a:ln>
                <a:solidFill>
                  <a:srgbClr val="202122"/>
                </a:solidFill>
                <a:effectLst/>
                <a:uFill>
                  <a:solidFill>
                    <a:srgbClr val="202122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Литвинова Катерина Олексіївна</a:t>
            </a:r>
            <a:br>
              <a:rPr lang="uk-UA" sz="1200" b="0" dirty="0">
                <a:ln>
                  <a:noFill/>
                </a:ln>
                <a:solidFill>
                  <a:srgbClr val="202122"/>
                </a:solidFill>
                <a:effectLst/>
                <a:uFill>
                  <a:solidFill>
                    <a:srgbClr val="202122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200" b="0" dirty="0">
                <a:ln>
                  <a:noFill/>
                </a:ln>
                <a:solidFill>
                  <a:srgbClr val="202122"/>
                </a:solidFill>
                <a:effectLst/>
                <a:uFill>
                  <a:solidFill>
                    <a:srgbClr val="202122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Викладач: </a:t>
            </a:r>
            <a:endParaRPr lang="ru-RU" sz="1200" b="1" dirty="0">
              <a:ln>
                <a:noFill/>
              </a:ln>
              <a:solidFill>
                <a:srgbClr val="202122"/>
              </a:solidFill>
              <a:effectLst/>
              <a:uFill>
                <a:solidFill>
                  <a:srgbClr val="202122"/>
                </a:solidFill>
              </a:u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r">
              <a:lnSpc>
                <a:spcPct val="150000"/>
              </a:lnSpc>
            </a:pPr>
            <a:r>
              <a:rPr lang="uk-UA" sz="1200" b="0" dirty="0" err="1">
                <a:ln>
                  <a:noFill/>
                </a:ln>
                <a:solidFill>
                  <a:srgbClr val="202122"/>
                </a:solidFill>
                <a:effectLst/>
                <a:uFill>
                  <a:solidFill>
                    <a:srgbClr val="202122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Верховенко</a:t>
            </a:r>
            <a:r>
              <a:rPr lang="uk-UA" sz="1200" b="0" dirty="0">
                <a:ln>
                  <a:noFill/>
                </a:ln>
                <a:solidFill>
                  <a:srgbClr val="202122"/>
                </a:solidFill>
                <a:effectLst/>
                <a:uFill>
                  <a:solidFill>
                    <a:srgbClr val="202122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О.А.</a:t>
            </a:r>
            <a:endParaRPr lang="ru-RU" sz="1200" b="1" dirty="0">
              <a:ln>
                <a:noFill/>
              </a:ln>
              <a:solidFill>
                <a:srgbClr val="202122"/>
              </a:solidFill>
              <a:effectLst/>
              <a:uFill>
                <a:solidFill>
                  <a:srgbClr val="202122"/>
                </a:solidFill>
              </a:u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r">
              <a:lnSpc>
                <a:spcPct val="150000"/>
              </a:lnSpc>
            </a:pPr>
            <a:r>
              <a:rPr lang="uk-UA" sz="1200" b="0" u="sng" dirty="0">
                <a:ln>
                  <a:noFill/>
                </a:ln>
                <a:solidFill>
                  <a:srgbClr val="202122"/>
                </a:solidFill>
                <a:effectLst/>
                <a:uFill>
                  <a:solidFill>
                    <a:srgbClr val="202122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Науковий керівник: </a:t>
            </a:r>
            <a:endParaRPr lang="ru-RU" sz="1200" b="1" dirty="0">
              <a:ln>
                <a:noFill/>
              </a:ln>
              <a:solidFill>
                <a:srgbClr val="202122"/>
              </a:solidFill>
              <a:effectLst/>
              <a:uFill>
                <a:solidFill>
                  <a:srgbClr val="202122"/>
                </a:solidFill>
              </a:u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r">
              <a:lnSpc>
                <a:spcPct val="150000"/>
              </a:lnSpc>
            </a:pPr>
            <a:r>
              <a:rPr lang="uk-UA" sz="1200" b="0" u="sng" dirty="0" err="1">
                <a:ln>
                  <a:noFill/>
                </a:ln>
                <a:solidFill>
                  <a:srgbClr val="202122"/>
                </a:solidFill>
                <a:effectLst/>
                <a:uFill>
                  <a:solidFill>
                    <a:srgbClr val="202122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Верховенко</a:t>
            </a:r>
            <a:r>
              <a:rPr lang="uk-UA" sz="1200" b="0" u="sng" dirty="0">
                <a:ln>
                  <a:noFill/>
                </a:ln>
                <a:solidFill>
                  <a:srgbClr val="202122"/>
                </a:solidFill>
                <a:effectLst/>
                <a:uFill>
                  <a:solidFill>
                    <a:srgbClr val="202122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О.А</a:t>
            </a:r>
            <a:endParaRPr lang="ru-RU" sz="1200" b="1" dirty="0">
              <a:ln>
                <a:noFill/>
              </a:ln>
              <a:solidFill>
                <a:srgbClr val="202122"/>
              </a:solidFill>
              <a:effectLst/>
              <a:uFill>
                <a:solidFill>
                  <a:srgbClr val="202122"/>
                </a:solidFill>
              </a:u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ctr">
              <a:lnSpc>
                <a:spcPct val="150000"/>
              </a:lnSpc>
            </a:pPr>
            <a:r>
              <a:rPr lang="uk-UA" sz="1200" b="0" dirty="0">
                <a:ln>
                  <a:noFill/>
                </a:ln>
                <a:solidFill>
                  <a:srgbClr val="202122"/>
                </a:solidFill>
                <a:effectLst/>
                <a:uFill>
                  <a:solidFill>
                    <a:srgbClr val="202122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br>
              <a:rPr lang="uk-UA" sz="1800" b="1" dirty="0">
                <a:ln>
                  <a:noFill/>
                </a:ln>
                <a:solidFill>
                  <a:srgbClr val="202122"/>
                </a:solidFill>
                <a:effectLst/>
                <a:uFill>
                  <a:solidFill>
                    <a:srgbClr val="202122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uk-UA" sz="1800" b="1" dirty="0">
                <a:ln>
                  <a:noFill/>
                </a:ln>
                <a:solidFill>
                  <a:srgbClr val="202122"/>
                </a:solidFill>
                <a:effectLst/>
                <a:uFill>
                  <a:solidFill>
                    <a:srgbClr val="202122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</a:rPr>
              <a:t>Київ - 2023</a:t>
            </a:r>
            <a:endParaRPr lang="ru-RU" sz="1800" b="1" dirty="0">
              <a:ln>
                <a:noFill/>
              </a:ln>
              <a:solidFill>
                <a:srgbClr val="202122"/>
              </a:solidFill>
              <a:effectLst/>
              <a:uFill>
                <a:solidFill>
                  <a:srgbClr val="202122"/>
                </a:solidFill>
              </a:u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ctr">
              <a:lnSpc>
                <a:spcPct val="150000"/>
              </a:lnSpc>
            </a:pPr>
            <a:r>
              <a:rPr lang="ru-RU" sz="1800" b="1" dirty="0">
                <a:ln>
                  <a:noFill/>
                </a:ln>
                <a:solidFill>
                  <a:srgbClr val="202122"/>
                </a:solidFill>
                <a:effectLst/>
                <a:uFill>
                  <a:solidFill>
                    <a:srgbClr val="202122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250609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84850BF-D106-4DEA-89D3-455EB64D8A7A}"/>
              </a:ext>
            </a:extLst>
          </p:cNvPr>
          <p:cNvSpPr/>
          <p:nvPr/>
        </p:nvSpPr>
        <p:spPr>
          <a:xfrm>
            <a:off x="636104" y="583096"/>
            <a:ext cx="4426226" cy="18950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ТВОРЧИЙ ЗАДУМ</a:t>
            </a:r>
          </a:p>
          <a:p>
            <a:pPr algn="ctr"/>
            <a:endParaRPr lang="ru-RU"/>
          </a:p>
          <a:p>
            <a:pPr algn="ctr"/>
            <a:r>
              <a:rPr lang="ru-RU"/>
              <a:t>Форма – хореографічна картина </a:t>
            </a:r>
          </a:p>
          <a:p>
            <a:pPr algn="ctr"/>
            <a:r>
              <a:rPr lang="ru-RU"/>
              <a:t>Жанр – драматичний, ліричний.</a:t>
            </a:r>
          </a:p>
          <a:p>
            <a:pPr algn="ctr"/>
            <a:r>
              <a:rPr lang="ru-RU"/>
              <a:t>Вид  -  </a:t>
            </a:r>
            <a:r>
              <a:rPr lang="en-US"/>
              <a:t>hip-hop, contemporary, modern.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CFB04D-54DE-402D-BBD1-6DFA2AB548C7}"/>
              </a:ext>
            </a:extLst>
          </p:cNvPr>
          <p:cNvSpPr txBox="1"/>
          <p:nvPr/>
        </p:nvSpPr>
        <p:spPr>
          <a:xfrm>
            <a:off x="5711687" y="715617"/>
            <a:ext cx="532737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Тема: </a:t>
            </a:r>
          </a:p>
          <a:p>
            <a:endParaRPr lang="ru-RU" dirty="0"/>
          </a:p>
          <a:p>
            <a:r>
              <a:rPr lang="ru-RU" dirty="0" err="1"/>
              <a:t>Ця</a:t>
            </a:r>
            <a:r>
              <a:rPr lang="ru-RU" dirty="0"/>
              <a:t> </a:t>
            </a:r>
            <a:r>
              <a:rPr lang="ru-RU" dirty="0" err="1"/>
              <a:t>історія</a:t>
            </a:r>
            <a:r>
              <a:rPr lang="ru-RU" dirty="0"/>
              <a:t> про </a:t>
            </a:r>
            <a:r>
              <a:rPr lang="ru-RU" dirty="0" err="1"/>
              <a:t>танцюристів-аматорів</a:t>
            </a:r>
            <a:r>
              <a:rPr lang="ru-RU" dirty="0"/>
              <a:t>. Вони </a:t>
            </a:r>
            <a:r>
              <a:rPr lang="ru-RU" dirty="0" err="1"/>
              <a:t>займаються</a:t>
            </a:r>
            <a:r>
              <a:rPr lang="ru-RU" dirty="0"/>
              <a:t> </a:t>
            </a:r>
            <a:r>
              <a:rPr lang="ru-RU" dirty="0" err="1"/>
              <a:t>улюбленою</a:t>
            </a:r>
            <a:r>
              <a:rPr lang="ru-RU" dirty="0"/>
              <a:t> справою, </a:t>
            </a:r>
            <a:r>
              <a:rPr lang="ru-RU" dirty="0" err="1"/>
              <a:t>розвиваються</a:t>
            </a:r>
            <a:r>
              <a:rPr lang="ru-RU" dirty="0"/>
              <a:t> </a:t>
            </a:r>
            <a:r>
              <a:rPr lang="ru-RU" dirty="0" err="1"/>
              <a:t>щодня</a:t>
            </a:r>
            <a:r>
              <a:rPr lang="ru-RU" dirty="0"/>
              <a:t>, </a:t>
            </a:r>
            <a:r>
              <a:rPr lang="ru-RU" dirty="0" err="1"/>
              <a:t>щоб</a:t>
            </a:r>
            <a:r>
              <a:rPr lang="ru-RU" dirty="0"/>
              <a:t> колись у </a:t>
            </a:r>
            <a:r>
              <a:rPr lang="ru-RU" dirty="0" err="1"/>
              <a:t>майбутньому</a:t>
            </a:r>
            <a:r>
              <a:rPr lang="ru-RU" dirty="0"/>
              <a:t> </a:t>
            </a:r>
            <a:r>
              <a:rPr lang="ru-RU" dirty="0" err="1"/>
              <a:t>відкрити</a:t>
            </a:r>
            <a:r>
              <a:rPr lang="ru-RU" dirty="0"/>
              <a:t> свою школу </a:t>
            </a:r>
            <a:r>
              <a:rPr lang="ru-RU" dirty="0" err="1"/>
              <a:t>танців</a:t>
            </a:r>
            <a:r>
              <a:rPr lang="ru-RU" dirty="0"/>
              <a:t>, де вони </a:t>
            </a:r>
            <a:r>
              <a:rPr lang="ru-RU" dirty="0" err="1"/>
              <a:t>наповнюватимуть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звичайних</a:t>
            </a:r>
            <a:r>
              <a:rPr lang="ru-RU" dirty="0"/>
              <a:t> людей </a:t>
            </a:r>
            <a:r>
              <a:rPr lang="ru-RU" dirty="0" err="1"/>
              <a:t>яскравими</a:t>
            </a:r>
            <a:r>
              <a:rPr lang="ru-RU" dirty="0"/>
              <a:t> </a:t>
            </a:r>
            <a:r>
              <a:rPr lang="ru-RU" dirty="0" err="1"/>
              <a:t>барвами</a:t>
            </a:r>
            <a:r>
              <a:rPr lang="ru-RU" dirty="0"/>
              <a:t> </a:t>
            </a:r>
            <a:r>
              <a:rPr lang="ru-RU" dirty="0" err="1"/>
              <a:t>хореографії</a:t>
            </a:r>
            <a:r>
              <a:rPr lang="ru-RU" dirty="0"/>
              <a:t>. </a:t>
            </a:r>
            <a:r>
              <a:rPr lang="ru-RU" dirty="0" err="1"/>
              <a:t>Усі</a:t>
            </a:r>
            <a:r>
              <a:rPr lang="ru-RU" dirty="0"/>
              <a:t> </a:t>
            </a:r>
            <a:r>
              <a:rPr lang="ru-RU" dirty="0" err="1"/>
              <a:t>їхні</a:t>
            </a:r>
            <a:r>
              <a:rPr lang="ru-RU" dirty="0"/>
              <a:t> </a:t>
            </a:r>
            <a:r>
              <a:rPr lang="ru-RU" dirty="0" err="1"/>
              <a:t>мрії</a:t>
            </a:r>
            <a:r>
              <a:rPr lang="ru-RU" dirty="0"/>
              <a:t> </a:t>
            </a:r>
            <a:r>
              <a:rPr lang="ru-RU" dirty="0" err="1"/>
              <a:t>руйнує</a:t>
            </a:r>
            <a:r>
              <a:rPr lang="ru-RU" dirty="0"/>
              <a:t> </a:t>
            </a:r>
            <a:r>
              <a:rPr lang="ru-RU" dirty="0" err="1"/>
              <a:t>війна</a:t>
            </a:r>
            <a:r>
              <a:rPr lang="ru-RU" dirty="0"/>
              <a:t>, але вони </a:t>
            </a:r>
            <a:r>
              <a:rPr lang="ru-RU" dirty="0" err="1"/>
              <a:t>знаходять</a:t>
            </a:r>
            <a:r>
              <a:rPr lang="ru-RU" dirty="0"/>
              <a:t> </a:t>
            </a:r>
            <a:r>
              <a:rPr lang="ru-RU" dirty="0" err="1"/>
              <a:t>вихід</a:t>
            </a:r>
            <a:r>
              <a:rPr lang="ru-RU" dirty="0"/>
              <a:t> і </a:t>
            </a:r>
            <a:r>
              <a:rPr lang="ru-RU" dirty="0" err="1"/>
              <a:t>ставлять</a:t>
            </a:r>
            <a:r>
              <a:rPr lang="ru-RU" dirty="0"/>
              <a:t> </a:t>
            </a:r>
            <a:r>
              <a:rPr lang="ru-RU" dirty="0" err="1"/>
              <a:t>нові</a:t>
            </a:r>
            <a:r>
              <a:rPr lang="ru-RU" dirty="0"/>
              <a:t> </a:t>
            </a:r>
            <a:r>
              <a:rPr lang="ru-RU" dirty="0" err="1"/>
              <a:t>цілі</a:t>
            </a:r>
            <a:r>
              <a:rPr lang="ru-RU" dirty="0"/>
              <a:t>.</a:t>
            </a:r>
          </a:p>
          <a:p>
            <a:endParaRPr lang="en-US" dirty="0"/>
          </a:p>
          <a:p>
            <a:r>
              <a:rPr lang="ru-RU" dirty="0" err="1"/>
              <a:t>Ідея</a:t>
            </a:r>
            <a:r>
              <a:rPr lang="ru-RU" dirty="0"/>
              <a:t>: </a:t>
            </a:r>
          </a:p>
          <a:p>
            <a:endParaRPr lang="ru-RU" dirty="0"/>
          </a:p>
          <a:p>
            <a:r>
              <a:rPr lang="ru-RU" dirty="0" err="1"/>
              <a:t>Показати</a:t>
            </a:r>
            <a:r>
              <a:rPr lang="ru-RU" dirty="0"/>
              <a:t> </a:t>
            </a:r>
            <a:r>
              <a:rPr lang="ru-RU" dirty="0" err="1"/>
              <a:t>глядачеві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не </a:t>
            </a:r>
            <a:r>
              <a:rPr lang="ru-RU" dirty="0" err="1"/>
              <a:t>завжди</a:t>
            </a:r>
            <a:r>
              <a:rPr lang="ru-RU" dirty="0"/>
              <a:t> все </a:t>
            </a:r>
            <a:r>
              <a:rPr lang="ru-RU" dirty="0" err="1"/>
              <a:t>йде</a:t>
            </a:r>
            <a:r>
              <a:rPr lang="ru-RU" dirty="0"/>
              <a:t>, як треба і як </a:t>
            </a:r>
            <a:r>
              <a:rPr lang="ru-RU" dirty="0" err="1"/>
              <a:t>ти</a:t>
            </a:r>
            <a:r>
              <a:rPr lang="ru-RU" dirty="0"/>
              <a:t> сам </a:t>
            </a:r>
            <a:r>
              <a:rPr lang="ru-RU" dirty="0" err="1"/>
              <a:t>хочеш</a:t>
            </a:r>
            <a:r>
              <a:rPr lang="ru-RU" dirty="0"/>
              <a:t>, але треба </a:t>
            </a:r>
            <a:r>
              <a:rPr lang="ru-RU" dirty="0" err="1"/>
              <a:t>продовжувати</a:t>
            </a:r>
            <a:r>
              <a:rPr lang="ru-RU" dirty="0"/>
              <a:t> </a:t>
            </a:r>
            <a:r>
              <a:rPr lang="ru-RU" dirty="0" err="1"/>
              <a:t>працювати</a:t>
            </a:r>
            <a:r>
              <a:rPr lang="ru-RU" dirty="0"/>
              <a:t> і все </a:t>
            </a:r>
            <a:r>
              <a:rPr lang="ru-RU" dirty="0" err="1"/>
              <a:t>вийде</a:t>
            </a:r>
            <a:r>
              <a:rPr lang="ru-RU" dirty="0"/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CD7A99-C612-4411-9DE4-718F7C33D179}"/>
              </a:ext>
            </a:extLst>
          </p:cNvPr>
          <p:cNvSpPr txBox="1"/>
          <p:nvPr/>
        </p:nvSpPr>
        <p:spPr>
          <a:xfrm>
            <a:off x="0" y="2769704"/>
            <a:ext cx="581770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Діючи</a:t>
            </a:r>
            <a:r>
              <a:rPr lang="ru-RU" dirty="0"/>
              <a:t> </a:t>
            </a:r>
            <a:r>
              <a:rPr lang="ru-RU" dirty="0" err="1"/>
              <a:t>герої</a:t>
            </a:r>
            <a:r>
              <a:rPr lang="ru-RU" dirty="0"/>
              <a:t>:</a:t>
            </a:r>
          </a:p>
          <a:p>
            <a:endParaRPr lang="ru-RU" dirty="0"/>
          </a:p>
          <a:p>
            <a:r>
              <a:rPr lang="ru-RU" dirty="0" err="1"/>
              <a:t>Головні</a:t>
            </a:r>
            <a:r>
              <a:rPr lang="ru-RU" dirty="0"/>
              <a:t> </a:t>
            </a:r>
            <a:r>
              <a:rPr lang="ru-RU" dirty="0" err="1"/>
              <a:t>герої</a:t>
            </a:r>
            <a:r>
              <a:rPr lang="ru-RU" dirty="0"/>
              <a:t>:</a:t>
            </a:r>
          </a:p>
          <a:p>
            <a:r>
              <a:rPr lang="ru-RU" dirty="0" err="1"/>
              <a:t>Танцюрист</a:t>
            </a:r>
            <a:r>
              <a:rPr lang="ru-RU" dirty="0"/>
              <a:t> 1: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оголосив</a:t>
            </a:r>
            <a:r>
              <a:rPr lang="ru-RU" dirty="0"/>
              <a:t> про фестиваль</a:t>
            </a:r>
          </a:p>
          <a:p>
            <a:r>
              <a:rPr lang="ru-RU" dirty="0" err="1"/>
              <a:t>Танцюрист</a:t>
            </a:r>
            <a:r>
              <a:rPr lang="ru-RU" dirty="0"/>
              <a:t> 2: </a:t>
            </a:r>
            <a:r>
              <a:rPr lang="ru-RU" dirty="0" err="1"/>
              <a:t>який</a:t>
            </a:r>
            <a:r>
              <a:rPr lang="ru-RU" dirty="0"/>
              <a:t> не дав </a:t>
            </a:r>
            <a:r>
              <a:rPr lang="ru-RU" dirty="0" err="1"/>
              <a:t>втекти</a:t>
            </a:r>
            <a:r>
              <a:rPr lang="ru-RU" dirty="0"/>
              <a:t> і створив </a:t>
            </a:r>
            <a:r>
              <a:rPr lang="ru-RU" dirty="0" err="1"/>
              <a:t>нову</a:t>
            </a:r>
            <a:r>
              <a:rPr lang="ru-RU" dirty="0"/>
              <a:t> мету</a:t>
            </a:r>
          </a:p>
          <a:p>
            <a:r>
              <a:rPr lang="ru-RU" dirty="0" err="1"/>
              <a:t>Танцюрист</a:t>
            </a:r>
            <a:r>
              <a:rPr lang="ru-RU" dirty="0"/>
              <a:t> 3: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зламав</a:t>
            </a:r>
            <a:r>
              <a:rPr lang="ru-RU" dirty="0"/>
              <a:t> ногу</a:t>
            </a:r>
          </a:p>
          <a:p>
            <a:r>
              <a:rPr lang="ru-RU" dirty="0" err="1"/>
              <a:t>Танцюрист</a:t>
            </a:r>
            <a:r>
              <a:rPr lang="ru-RU" dirty="0"/>
              <a:t> 4: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втік</a:t>
            </a:r>
            <a:r>
              <a:rPr lang="ru-RU" dirty="0"/>
              <a:t> до </a:t>
            </a:r>
            <a:r>
              <a:rPr lang="ru-RU" dirty="0" err="1"/>
              <a:t>Європи</a:t>
            </a:r>
            <a:endParaRPr lang="ru-RU" dirty="0"/>
          </a:p>
          <a:p>
            <a:r>
              <a:rPr lang="ru-RU" dirty="0" err="1"/>
              <a:t>Танцюрист</a:t>
            </a:r>
            <a:r>
              <a:rPr lang="ru-RU" dirty="0"/>
              <a:t> 5:  </a:t>
            </a:r>
            <a:r>
              <a:rPr lang="ru-RU" dirty="0" err="1"/>
              <a:t>який</a:t>
            </a:r>
            <a:r>
              <a:rPr lang="ru-RU" dirty="0"/>
              <a:t> впав у </a:t>
            </a:r>
            <a:r>
              <a:rPr lang="ru-RU" dirty="0" err="1"/>
              <a:t>депресію</a:t>
            </a:r>
            <a:r>
              <a:rPr lang="ru-RU" dirty="0"/>
              <a:t> та </a:t>
            </a:r>
            <a:r>
              <a:rPr lang="ru-RU" dirty="0" err="1"/>
              <a:t>пішов</a:t>
            </a:r>
            <a:r>
              <a:rPr lang="ru-RU" dirty="0"/>
              <a:t> з </a:t>
            </a:r>
            <a:r>
              <a:rPr lang="ru-RU" dirty="0" err="1"/>
              <a:t>танців</a:t>
            </a:r>
            <a:endParaRPr lang="ru-RU" dirty="0"/>
          </a:p>
          <a:p>
            <a:r>
              <a:rPr lang="ru-RU" dirty="0" err="1"/>
              <a:t>Танцюристи</a:t>
            </a:r>
            <a:r>
              <a:rPr lang="ru-RU" dirty="0"/>
              <a:t> 6 :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продовжував</a:t>
            </a:r>
            <a:r>
              <a:rPr lang="ru-RU" dirty="0"/>
              <a:t> </a:t>
            </a:r>
            <a:r>
              <a:rPr lang="ru-RU" dirty="0" err="1"/>
              <a:t>працювати</a:t>
            </a:r>
            <a:r>
              <a:rPr lang="ru-RU" dirty="0"/>
              <a:t> і </a:t>
            </a:r>
            <a:r>
              <a:rPr lang="ru-RU" dirty="0" err="1"/>
              <a:t>йти</a:t>
            </a:r>
            <a:r>
              <a:rPr lang="ru-RU" dirty="0"/>
              <a:t> до </a:t>
            </a:r>
            <a:r>
              <a:rPr lang="ru-RU" dirty="0" err="1"/>
              <a:t>спільної</a:t>
            </a:r>
            <a:r>
              <a:rPr lang="ru-RU" dirty="0"/>
              <a:t> мети</a:t>
            </a:r>
          </a:p>
        </p:txBody>
      </p:sp>
    </p:spTree>
    <p:extLst>
      <p:ext uri="{BB962C8B-B14F-4D97-AF65-F5344CB8AC3E}">
        <p14:creationId xmlns:p14="http://schemas.microsoft.com/office/powerpoint/2010/main" val="5774723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625518F-0C8C-456A-8724-82DEBF31923F}"/>
              </a:ext>
            </a:extLst>
          </p:cNvPr>
          <p:cNvSpPr txBox="1"/>
          <p:nvPr/>
        </p:nvSpPr>
        <p:spPr>
          <a:xfrm>
            <a:off x="265043" y="1192696"/>
            <a:ext cx="1137036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Обґрунтування</a:t>
            </a:r>
            <a:r>
              <a:rPr lang="ru-RU" dirty="0"/>
              <a:t> </a:t>
            </a:r>
            <a:r>
              <a:rPr lang="ru-RU" dirty="0" err="1"/>
              <a:t>вибору</a:t>
            </a:r>
            <a:r>
              <a:rPr lang="ru-RU" dirty="0"/>
              <a:t> теми </a:t>
            </a:r>
            <a:r>
              <a:rPr lang="ru-RU" dirty="0" err="1"/>
              <a:t>творчого</a:t>
            </a:r>
            <a:r>
              <a:rPr lang="ru-RU" dirty="0"/>
              <a:t> </a:t>
            </a:r>
            <a:r>
              <a:rPr lang="ru-RU" dirty="0" err="1"/>
              <a:t>проєкту</a:t>
            </a:r>
            <a:r>
              <a:rPr lang="ru-RU" dirty="0"/>
              <a:t>.   </a:t>
            </a:r>
          </a:p>
          <a:p>
            <a:r>
              <a:rPr lang="ru-RU" dirty="0"/>
              <a:t>Я </a:t>
            </a:r>
            <a:r>
              <a:rPr lang="ru-RU" dirty="0" err="1"/>
              <a:t>вибрала</a:t>
            </a:r>
            <a:r>
              <a:rPr lang="ru-RU" dirty="0"/>
              <a:t> </a:t>
            </a:r>
            <a:r>
              <a:rPr lang="ru-RU" dirty="0" err="1"/>
              <a:t>цю</a:t>
            </a:r>
            <a:r>
              <a:rPr lang="ru-RU" dirty="0"/>
              <a:t> тему, тому </a:t>
            </a:r>
            <a:r>
              <a:rPr lang="ru-RU" dirty="0" err="1"/>
              <a:t>що</a:t>
            </a:r>
            <a:r>
              <a:rPr lang="ru-RU" dirty="0"/>
              <a:t> зараз вона </a:t>
            </a:r>
            <a:r>
              <a:rPr lang="ru-RU" dirty="0" err="1"/>
              <a:t>близька</a:t>
            </a:r>
            <a:r>
              <a:rPr lang="ru-RU" dirty="0"/>
              <a:t> кожному через </a:t>
            </a:r>
            <a:r>
              <a:rPr lang="ru-RU" dirty="0" err="1"/>
              <a:t>ситуацію</a:t>
            </a:r>
            <a:r>
              <a:rPr lang="ru-RU" dirty="0"/>
              <a:t> в </a:t>
            </a:r>
            <a:r>
              <a:rPr lang="ru-RU" dirty="0" err="1"/>
              <a:t>нашій</a:t>
            </a:r>
            <a:r>
              <a:rPr lang="ru-RU" dirty="0"/>
              <a:t> </a:t>
            </a:r>
            <a:r>
              <a:rPr lang="ru-RU" dirty="0" err="1"/>
              <a:t>країні</a:t>
            </a:r>
            <a:r>
              <a:rPr lang="ru-RU" dirty="0"/>
              <a:t>. Але я хочу </a:t>
            </a:r>
            <a:r>
              <a:rPr lang="ru-RU" dirty="0" err="1"/>
              <a:t>показати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наш народ </a:t>
            </a:r>
            <a:r>
              <a:rPr lang="ru-RU" dirty="0" err="1"/>
              <a:t>єдиний</a:t>
            </a:r>
            <a:r>
              <a:rPr lang="ru-RU" dirty="0"/>
              <a:t>. І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кожен</a:t>
            </a:r>
            <a:r>
              <a:rPr lang="ru-RU" dirty="0"/>
              <a:t> з нас </a:t>
            </a:r>
            <a:r>
              <a:rPr lang="ru-RU" dirty="0" err="1"/>
              <a:t>готовий</a:t>
            </a:r>
            <a:r>
              <a:rPr lang="ru-RU" dirty="0"/>
              <a:t> </a:t>
            </a:r>
            <a:r>
              <a:rPr lang="ru-RU" dirty="0" err="1"/>
              <a:t>йти</a:t>
            </a:r>
            <a:r>
              <a:rPr lang="ru-RU" dirty="0"/>
              <a:t> на все, </a:t>
            </a:r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допомагати</a:t>
            </a:r>
            <a:r>
              <a:rPr lang="ru-RU" dirty="0"/>
              <a:t> </a:t>
            </a:r>
            <a:r>
              <a:rPr lang="ru-RU" dirty="0" err="1"/>
              <a:t>решті</a:t>
            </a:r>
            <a:r>
              <a:rPr lang="ru-RU" dirty="0"/>
              <a:t>, тому </a:t>
            </a:r>
            <a:r>
              <a:rPr lang="ru-RU" dirty="0" err="1"/>
              <a:t>що</a:t>
            </a:r>
            <a:r>
              <a:rPr lang="ru-RU" dirty="0"/>
              <a:t> разом ми сила. </a:t>
            </a:r>
            <a:r>
              <a:rPr lang="ru-RU" dirty="0" err="1"/>
              <a:t>Тільки</a:t>
            </a:r>
            <a:r>
              <a:rPr lang="ru-RU" dirty="0"/>
              <a:t> разом ми </a:t>
            </a:r>
            <a:r>
              <a:rPr lang="ru-RU" dirty="0" err="1"/>
              <a:t>непереможні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          Мета </a:t>
            </a:r>
            <a:r>
              <a:rPr lang="ru-RU" dirty="0" err="1"/>
              <a:t>творчого</a:t>
            </a:r>
            <a:r>
              <a:rPr lang="ru-RU" dirty="0"/>
              <a:t> </a:t>
            </a:r>
            <a:r>
              <a:rPr lang="ru-RU" dirty="0" err="1"/>
              <a:t>проєкту</a:t>
            </a:r>
            <a:r>
              <a:rPr lang="ru-RU" dirty="0"/>
              <a:t> – </a:t>
            </a:r>
          </a:p>
          <a:p>
            <a:r>
              <a:rPr lang="ru-RU" dirty="0"/>
              <a:t>Донести до </a:t>
            </a:r>
            <a:r>
              <a:rPr lang="ru-RU" dirty="0" err="1"/>
              <a:t>глядача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не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сидіти</a:t>
            </a:r>
            <a:r>
              <a:rPr lang="ru-RU" dirty="0"/>
              <a:t> </a:t>
            </a:r>
            <a:r>
              <a:rPr lang="ru-RU" dirty="0" err="1"/>
              <a:t>склавши</a:t>
            </a:r>
            <a:r>
              <a:rPr lang="ru-RU" dirty="0"/>
              <a:t> руки і </a:t>
            </a:r>
            <a:r>
              <a:rPr lang="ru-RU" dirty="0" err="1"/>
              <a:t>нічого</a:t>
            </a:r>
            <a:r>
              <a:rPr lang="ru-RU" dirty="0"/>
              <a:t> не </a:t>
            </a:r>
            <a:r>
              <a:rPr lang="ru-RU" dirty="0" err="1"/>
              <a:t>робити</a:t>
            </a:r>
            <a:r>
              <a:rPr lang="ru-RU" dirty="0"/>
              <a:t>. Не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говорити</a:t>
            </a:r>
            <a:r>
              <a:rPr lang="ru-RU" dirty="0"/>
              <a:t> "Я </a:t>
            </a:r>
            <a:r>
              <a:rPr lang="ru-RU" dirty="0" err="1"/>
              <a:t>нічим</a:t>
            </a:r>
            <a:r>
              <a:rPr lang="ru-RU" dirty="0"/>
              <a:t> не </a:t>
            </a:r>
            <a:r>
              <a:rPr lang="ru-RU" dirty="0" err="1"/>
              <a:t>можу</a:t>
            </a:r>
            <a:r>
              <a:rPr lang="ru-RU" dirty="0"/>
              <a:t> </a:t>
            </a:r>
            <a:r>
              <a:rPr lang="ru-RU" dirty="0" err="1"/>
              <a:t>допомогти</a:t>
            </a:r>
            <a:r>
              <a:rPr lang="ru-RU" dirty="0"/>
              <a:t>" </a:t>
            </a:r>
            <a:r>
              <a:rPr lang="ru-RU" dirty="0" err="1"/>
              <a:t>або</a:t>
            </a:r>
            <a:r>
              <a:rPr lang="ru-RU" dirty="0"/>
              <a:t> "Я </a:t>
            </a:r>
            <a:r>
              <a:rPr lang="ru-RU" dirty="0" err="1"/>
              <a:t>нічого</a:t>
            </a:r>
            <a:r>
              <a:rPr lang="ru-RU" dirty="0"/>
              <a:t> не </a:t>
            </a:r>
            <a:r>
              <a:rPr lang="ru-RU" dirty="0" err="1"/>
              <a:t>можу</a:t>
            </a:r>
            <a:r>
              <a:rPr lang="ru-RU" dirty="0"/>
              <a:t> </a:t>
            </a:r>
            <a:r>
              <a:rPr lang="ru-RU" dirty="0" err="1"/>
              <a:t>зробити</a:t>
            </a:r>
            <a:r>
              <a:rPr lang="ru-RU" dirty="0"/>
              <a:t>, </a:t>
            </a:r>
            <a:r>
              <a:rPr lang="ru-RU" dirty="0" err="1"/>
              <a:t>оскільки</a:t>
            </a:r>
            <a:r>
              <a:rPr lang="ru-RU" dirty="0"/>
              <a:t> я не маю ресурсу". Люди </a:t>
            </a:r>
            <a:r>
              <a:rPr lang="ru-RU" dirty="0" err="1"/>
              <a:t>здатні</a:t>
            </a:r>
            <a:r>
              <a:rPr lang="ru-RU" dirty="0"/>
              <a:t> на все, головне </a:t>
            </a:r>
            <a:r>
              <a:rPr lang="ru-RU" dirty="0" err="1"/>
              <a:t>віра</a:t>
            </a:r>
            <a:r>
              <a:rPr lang="ru-RU" dirty="0"/>
              <a:t> та </a:t>
            </a:r>
            <a:r>
              <a:rPr lang="ru-RU" dirty="0" err="1"/>
              <a:t>бажання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224507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405FAFB-54DA-40D9-AEE6-EEE632C6E0AB}"/>
              </a:ext>
            </a:extLst>
          </p:cNvPr>
          <p:cNvSpPr/>
          <p:nvPr/>
        </p:nvSpPr>
        <p:spPr>
          <a:xfrm>
            <a:off x="2902226" y="596347"/>
            <a:ext cx="5963478" cy="45587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Практичне значення творчого проєкту.</a:t>
            </a:r>
          </a:p>
          <a:p>
            <a:pPr algn="ctr"/>
            <a:endParaRPr lang="ru-RU"/>
          </a:p>
          <a:p>
            <a:pPr algn="ctr"/>
            <a:r>
              <a:rPr lang="ru-RU"/>
              <a:t>Хореографічна картина «Подяка захисникам» створена для того, щоб показати глядачеві, що кожен може допомогти, кожен може зробити свій внесок, навіть якщо це здається неможливим. Головне повірити у свої сили. Завданням проекту є занурення глядача у світ персонажів для того, щоб пережити емоції разом з ними, такі як, віра, розчарування, працьовитість, мотивація, щастя.  Для того, щоб надихнути глядача, замислитися над своїми діями та показати, що є можливість завжди взяти все у свої руки. Танцівники, які приймали участь у проекті, отримали цінний досвід роботи у команді, покращили власний виконавський рівень хореографічної та акторської майстерності. </a:t>
            </a:r>
          </a:p>
        </p:txBody>
      </p:sp>
    </p:spTree>
    <p:extLst>
      <p:ext uri="{BB962C8B-B14F-4D97-AF65-F5344CB8AC3E}">
        <p14:creationId xmlns:p14="http://schemas.microsoft.com/office/powerpoint/2010/main" val="762311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B7FE156-4E7C-441B-9919-976112762ED8}"/>
              </a:ext>
            </a:extLst>
          </p:cNvPr>
          <p:cNvSpPr txBox="1"/>
          <p:nvPr/>
        </p:nvSpPr>
        <p:spPr>
          <a:xfrm>
            <a:off x="145774" y="503583"/>
            <a:ext cx="492980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Картина 1</a:t>
            </a:r>
          </a:p>
          <a:p>
            <a:r>
              <a:rPr lang="ru-RU" dirty="0" err="1"/>
              <a:t>Знайомство</a:t>
            </a:r>
            <a:r>
              <a:rPr lang="ru-RU" dirty="0"/>
              <a:t> з </a:t>
            </a:r>
            <a:r>
              <a:rPr lang="ru-RU" dirty="0" err="1"/>
              <a:t>головними</a:t>
            </a:r>
            <a:r>
              <a:rPr lang="ru-RU" dirty="0"/>
              <a:t> героями, </a:t>
            </a:r>
            <a:r>
              <a:rPr lang="ru-RU" dirty="0" err="1"/>
              <a:t>усі</a:t>
            </a:r>
            <a:r>
              <a:rPr lang="ru-RU" dirty="0"/>
              <a:t> </a:t>
            </a:r>
            <a:r>
              <a:rPr lang="ru-RU" dirty="0" err="1"/>
              <a:t>виходять</a:t>
            </a:r>
            <a:r>
              <a:rPr lang="ru-RU" dirty="0"/>
              <a:t> на сцену (</a:t>
            </a:r>
            <a:r>
              <a:rPr lang="ru-RU" dirty="0" err="1"/>
              <a:t>зустрічаються</a:t>
            </a:r>
            <a:r>
              <a:rPr lang="ru-RU" dirty="0"/>
              <a:t> на </a:t>
            </a:r>
            <a:r>
              <a:rPr lang="ru-RU" dirty="0" err="1"/>
              <a:t>тренування</a:t>
            </a:r>
            <a:r>
              <a:rPr lang="ru-RU" dirty="0"/>
              <a:t>), </a:t>
            </a:r>
            <a:r>
              <a:rPr lang="ru-RU" dirty="0" err="1"/>
              <a:t>спілкуються</a:t>
            </a:r>
            <a:r>
              <a:rPr lang="ru-RU" dirty="0"/>
              <a:t>, </a:t>
            </a:r>
            <a:r>
              <a:rPr lang="ru-RU" dirty="0" err="1"/>
              <a:t>розминаються</a:t>
            </a:r>
            <a:r>
              <a:rPr lang="ru-RU" dirty="0"/>
              <a:t> </a:t>
            </a:r>
            <a:r>
              <a:rPr lang="ru-RU" dirty="0" err="1"/>
              <a:t>паралельно</a:t>
            </a:r>
            <a:r>
              <a:rPr lang="ru-RU" dirty="0"/>
              <a:t>. </a:t>
            </a:r>
            <a:r>
              <a:rPr lang="ru-RU" dirty="0" err="1"/>
              <a:t>Вихід</a:t>
            </a:r>
            <a:r>
              <a:rPr lang="ru-RU" dirty="0"/>
              <a:t> Танцора 1,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оголошує</a:t>
            </a:r>
            <a:r>
              <a:rPr lang="ru-RU" dirty="0"/>
              <a:t> </a:t>
            </a:r>
            <a:r>
              <a:rPr lang="ru-RU" dirty="0" err="1"/>
              <a:t>радісну</a:t>
            </a:r>
            <a:r>
              <a:rPr lang="ru-RU" dirty="0"/>
              <a:t> новину, про фестиваль у Нью Йорку та </a:t>
            </a:r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підтримують</a:t>
            </a:r>
            <a:r>
              <a:rPr lang="ru-RU" dirty="0"/>
              <a:t> </a:t>
            </a:r>
            <a:r>
              <a:rPr lang="ru-RU" dirty="0" err="1"/>
              <a:t>цю</a:t>
            </a:r>
            <a:r>
              <a:rPr lang="ru-RU" dirty="0"/>
              <a:t> </a:t>
            </a:r>
            <a:r>
              <a:rPr lang="ru-RU" dirty="0" err="1"/>
              <a:t>ідею</a:t>
            </a:r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60828B-C044-4EDE-86C4-FF2196E5A829}"/>
              </a:ext>
            </a:extLst>
          </p:cNvPr>
          <p:cNvSpPr txBox="1"/>
          <p:nvPr/>
        </p:nvSpPr>
        <p:spPr>
          <a:xfrm>
            <a:off x="5698435" y="848139"/>
            <a:ext cx="585746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/>
              <a:t>Картина 2</a:t>
            </a:r>
          </a:p>
          <a:p>
            <a:r>
              <a:rPr lang="ru-RU"/>
              <a:t>Усі починають танцювати та готувати постановку на фестиваль. Але чують гучний вибух та сирену. Почалась війна. Починається метушня, ніхто не може зрозуміти, що відбувається і що тепер робити. Танцюрист 2 переключає увагу на себе і пояснює, що тепер у них нова мета - допомогти країні.</a:t>
            </a:r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44AB5EA-B63C-435F-89AE-1DF642105622}"/>
              </a:ext>
            </a:extLst>
          </p:cNvPr>
          <p:cNvSpPr/>
          <p:nvPr/>
        </p:nvSpPr>
        <p:spPr>
          <a:xfrm>
            <a:off x="2564296" y="53009"/>
            <a:ext cx="6268278" cy="7156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ЛІБРЕТО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6AFADC7-96A9-43F6-9295-5F280D80DB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576" y="2879464"/>
            <a:ext cx="4742781" cy="253595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4E6531E-B746-4B48-BCA6-A74DFE4823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2019" y="3083223"/>
            <a:ext cx="4336724" cy="2332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796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F11BB2E-E3E1-4C6C-977B-FD4A5124DE4A}"/>
              </a:ext>
            </a:extLst>
          </p:cNvPr>
          <p:cNvSpPr/>
          <p:nvPr/>
        </p:nvSpPr>
        <p:spPr>
          <a:xfrm>
            <a:off x="0" y="0"/>
            <a:ext cx="5976730" cy="26371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Картина 3</a:t>
            </a:r>
          </a:p>
          <a:p>
            <a:pPr algn="ctr"/>
            <a:r>
              <a:rPr lang="ru-RU" dirty="0" err="1"/>
              <a:t>Починається</a:t>
            </a:r>
            <a:r>
              <a:rPr lang="ru-RU" dirty="0"/>
              <a:t> </a:t>
            </a:r>
            <a:r>
              <a:rPr lang="ru-RU" dirty="0" err="1"/>
              <a:t>важка</a:t>
            </a:r>
            <a:r>
              <a:rPr lang="ru-RU" dirty="0"/>
              <a:t> робота, все </a:t>
            </a:r>
            <a:r>
              <a:rPr lang="ru-RU" dirty="0" err="1"/>
              <a:t>йде</a:t>
            </a:r>
            <a:r>
              <a:rPr lang="ru-RU" dirty="0"/>
              <a:t> </a:t>
            </a:r>
            <a:r>
              <a:rPr lang="ru-RU" dirty="0" err="1"/>
              <a:t>непогано</a:t>
            </a:r>
            <a:r>
              <a:rPr lang="ru-RU" dirty="0"/>
              <a:t>, але без проблем та </a:t>
            </a:r>
            <a:r>
              <a:rPr lang="ru-RU" dirty="0" err="1"/>
              <a:t>втрат</a:t>
            </a:r>
            <a:r>
              <a:rPr lang="ru-RU" dirty="0"/>
              <a:t> не </a:t>
            </a:r>
            <a:r>
              <a:rPr lang="ru-RU" dirty="0" err="1"/>
              <a:t>можна</a:t>
            </a:r>
            <a:r>
              <a:rPr lang="ru-RU" dirty="0"/>
              <a:t>. </a:t>
            </a:r>
            <a:r>
              <a:rPr lang="ru-RU" dirty="0" err="1"/>
              <a:t>Спочатку</a:t>
            </a:r>
            <a:r>
              <a:rPr lang="ru-RU" dirty="0"/>
              <a:t> </a:t>
            </a:r>
            <a:r>
              <a:rPr lang="ru-RU" dirty="0" err="1"/>
              <a:t>Танцюрист</a:t>
            </a:r>
            <a:r>
              <a:rPr lang="ru-RU" dirty="0"/>
              <a:t> 3 </a:t>
            </a:r>
            <a:r>
              <a:rPr lang="ru-RU" dirty="0" err="1"/>
              <a:t>ламає</a:t>
            </a:r>
            <a:r>
              <a:rPr lang="ru-RU" dirty="0"/>
              <a:t> ногу, </a:t>
            </a:r>
            <a:r>
              <a:rPr lang="ru-RU" dirty="0" err="1"/>
              <a:t>потім</a:t>
            </a:r>
            <a:r>
              <a:rPr lang="ru-RU" dirty="0"/>
              <a:t> </a:t>
            </a:r>
            <a:r>
              <a:rPr lang="ru-RU" dirty="0" err="1"/>
              <a:t>Танцюрист</a:t>
            </a:r>
            <a:r>
              <a:rPr lang="ru-RU" dirty="0"/>
              <a:t> 4 </a:t>
            </a:r>
            <a:r>
              <a:rPr lang="ru-RU" dirty="0" err="1"/>
              <a:t>їде</a:t>
            </a:r>
            <a:r>
              <a:rPr lang="ru-RU" dirty="0"/>
              <a:t> в </a:t>
            </a:r>
            <a:r>
              <a:rPr lang="ru-RU" dirty="0" err="1"/>
              <a:t>Європу</a:t>
            </a:r>
            <a:r>
              <a:rPr lang="ru-RU" dirty="0"/>
              <a:t> через страх </a:t>
            </a:r>
            <a:r>
              <a:rPr lang="ru-RU" dirty="0" err="1"/>
              <a:t>війни</a:t>
            </a:r>
            <a:r>
              <a:rPr lang="ru-RU" dirty="0"/>
              <a:t> і </a:t>
            </a:r>
            <a:r>
              <a:rPr lang="ru-RU" dirty="0" err="1"/>
              <a:t>щоразу</a:t>
            </a:r>
            <a:r>
              <a:rPr lang="ru-RU" dirty="0"/>
              <a:t> доводиться все </a:t>
            </a:r>
            <a:r>
              <a:rPr lang="ru-RU" dirty="0" err="1"/>
              <a:t>ставити</a:t>
            </a:r>
            <a:r>
              <a:rPr lang="ru-RU" dirty="0"/>
              <a:t> заново і коли </a:t>
            </a:r>
            <a:r>
              <a:rPr lang="ru-RU" dirty="0" err="1"/>
              <a:t>залишається</a:t>
            </a:r>
            <a:r>
              <a:rPr lang="ru-RU" dirty="0"/>
              <a:t> </a:t>
            </a:r>
            <a:r>
              <a:rPr lang="ru-RU" dirty="0" err="1"/>
              <a:t>всього</a:t>
            </a:r>
            <a:r>
              <a:rPr lang="ru-RU" dirty="0"/>
              <a:t> </a:t>
            </a:r>
            <a:r>
              <a:rPr lang="ru-RU" dirty="0" err="1"/>
              <a:t>тиждень</a:t>
            </a:r>
            <a:r>
              <a:rPr lang="ru-RU" dirty="0"/>
              <a:t> до </a:t>
            </a:r>
            <a:r>
              <a:rPr lang="ru-RU" dirty="0" err="1"/>
              <a:t>поїздки</a:t>
            </a:r>
            <a:r>
              <a:rPr lang="ru-RU" dirty="0"/>
              <a:t> </a:t>
            </a:r>
            <a:r>
              <a:rPr lang="ru-RU" dirty="0" err="1"/>
              <a:t>Танцюрист</a:t>
            </a:r>
            <a:r>
              <a:rPr lang="ru-RU" dirty="0"/>
              <a:t> 5 </a:t>
            </a:r>
            <a:r>
              <a:rPr lang="ru-RU" dirty="0" err="1"/>
              <a:t>впадає</a:t>
            </a:r>
            <a:r>
              <a:rPr lang="ru-RU" dirty="0"/>
              <a:t> в </a:t>
            </a:r>
            <a:r>
              <a:rPr lang="ru-RU" dirty="0" err="1"/>
              <a:t>депресію</a:t>
            </a:r>
            <a:r>
              <a:rPr lang="ru-RU" dirty="0"/>
              <a:t> і </a:t>
            </a:r>
            <a:r>
              <a:rPr lang="ru-RU" dirty="0" err="1"/>
              <a:t>кидає</a:t>
            </a:r>
            <a:r>
              <a:rPr lang="ru-RU" dirty="0"/>
              <a:t> команду. </a:t>
            </a:r>
            <a:r>
              <a:rPr lang="ru-RU" dirty="0" err="1"/>
              <a:t>Залишається</a:t>
            </a:r>
            <a:r>
              <a:rPr lang="ru-RU" dirty="0"/>
              <a:t> 4 </a:t>
            </a:r>
            <a:r>
              <a:rPr lang="ru-RU" dirty="0" err="1"/>
              <a:t>танцюристи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вже</a:t>
            </a:r>
            <a:r>
              <a:rPr lang="ru-RU" dirty="0"/>
              <a:t> </a:t>
            </a:r>
            <a:r>
              <a:rPr lang="ru-RU" dirty="0" err="1"/>
              <a:t>зовсім</a:t>
            </a:r>
            <a:r>
              <a:rPr lang="ru-RU" dirty="0"/>
              <a:t> не </a:t>
            </a:r>
            <a:r>
              <a:rPr lang="ru-RU" dirty="0" err="1"/>
              <a:t>впевнені</a:t>
            </a:r>
            <a:r>
              <a:rPr lang="ru-RU" dirty="0"/>
              <a:t> у </a:t>
            </a:r>
            <a:r>
              <a:rPr lang="ru-RU" dirty="0" err="1"/>
              <a:t>своїй</a:t>
            </a:r>
            <a:r>
              <a:rPr lang="ru-RU" dirty="0"/>
              <a:t> </a:t>
            </a:r>
            <a:r>
              <a:rPr lang="ru-RU" dirty="0" err="1"/>
              <a:t>ідеї</a:t>
            </a:r>
            <a:r>
              <a:rPr lang="ru-RU" dirty="0"/>
              <a:t>.</a:t>
            </a:r>
          </a:p>
          <a:p>
            <a:pPr algn="ctr"/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C9C6C94-603D-4E03-81A3-74A32469D191}"/>
              </a:ext>
            </a:extLst>
          </p:cNvPr>
          <p:cNvSpPr/>
          <p:nvPr/>
        </p:nvSpPr>
        <p:spPr>
          <a:xfrm>
            <a:off x="1" y="2849217"/>
            <a:ext cx="5473148" cy="272994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Картина 4</a:t>
            </a:r>
          </a:p>
          <a:p>
            <a:pPr algn="ctr"/>
            <a:r>
              <a:rPr lang="ru-RU" dirty="0" err="1"/>
              <a:t>Залишається</a:t>
            </a:r>
            <a:r>
              <a:rPr lang="ru-RU" dirty="0"/>
              <a:t> </a:t>
            </a:r>
            <a:r>
              <a:rPr lang="ru-RU" dirty="0" err="1"/>
              <a:t>маленька</a:t>
            </a:r>
            <a:r>
              <a:rPr lang="ru-RU" dirty="0"/>
              <a:t> </a:t>
            </a:r>
            <a:r>
              <a:rPr lang="ru-RU" dirty="0" err="1"/>
              <a:t>надія</a:t>
            </a:r>
            <a:r>
              <a:rPr lang="ru-RU" dirty="0"/>
              <a:t> та команда </a:t>
            </a:r>
            <a:r>
              <a:rPr lang="ru-RU" dirty="0" err="1"/>
              <a:t>приїжджає</a:t>
            </a:r>
            <a:r>
              <a:rPr lang="ru-RU" dirty="0"/>
              <a:t> на фестиваль.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останньої</a:t>
            </a:r>
            <a:r>
              <a:rPr lang="ru-RU" dirty="0"/>
              <a:t> </a:t>
            </a:r>
            <a:r>
              <a:rPr lang="ru-RU" dirty="0" err="1"/>
              <a:t>репетиції</a:t>
            </a:r>
            <a:r>
              <a:rPr lang="ru-RU" dirty="0"/>
              <a:t> перед сценою, </a:t>
            </a:r>
            <a:r>
              <a:rPr lang="ru-RU" dirty="0" err="1"/>
              <a:t>повертаються</a:t>
            </a:r>
            <a:r>
              <a:rPr lang="ru-RU" dirty="0"/>
              <a:t> </a:t>
            </a:r>
            <a:r>
              <a:rPr lang="ru-RU" dirty="0" err="1"/>
              <a:t>Танцюрист</a:t>
            </a:r>
            <a:r>
              <a:rPr lang="ru-RU" dirty="0"/>
              <a:t> 3 та </a:t>
            </a:r>
            <a:r>
              <a:rPr lang="ru-RU" dirty="0" err="1"/>
              <a:t>Танцюрист</a:t>
            </a:r>
            <a:r>
              <a:rPr lang="ru-RU" dirty="0"/>
              <a:t> 4. </a:t>
            </a:r>
            <a:r>
              <a:rPr lang="ru-RU" dirty="0" err="1"/>
              <a:t>Репетиція</a:t>
            </a:r>
            <a:r>
              <a:rPr lang="ru-RU" dirty="0"/>
              <a:t> </a:t>
            </a:r>
            <a:r>
              <a:rPr lang="ru-RU" dirty="0" err="1"/>
              <a:t>закінчена</a:t>
            </a:r>
            <a:r>
              <a:rPr lang="ru-RU" dirty="0"/>
              <a:t>, все </a:t>
            </a:r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натхненні</a:t>
            </a:r>
            <a:r>
              <a:rPr lang="ru-RU" dirty="0"/>
              <a:t> та </a:t>
            </a:r>
            <a:r>
              <a:rPr lang="ru-RU" dirty="0" err="1"/>
              <a:t>готові</a:t>
            </a:r>
            <a:r>
              <a:rPr lang="ru-RU" dirty="0"/>
              <a:t> </a:t>
            </a:r>
            <a:r>
              <a:rPr lang="ru-RU" dirty="0" err="1"/>
              <a:t>виходити</a:t>
            </a:r>
            <a:r>
              <a:rPr lang="ru-RU" dirty="0"/>
              <a:t> на сцену. Перед самим </a:t>
            </a:r>
            <a:r>
              <a:rPr lang="ru-RU" dirty="0" err="1"/>
              <a:t>виходом</a:t>
            </a:r>
            <a:r>
              <a:rPr lang="ru-RU" dirty="0"/>
              <a:t> на сцену </a:t>
            </a:r>
            <a:r>
              <a:rPr lang="ru-RU" dirty="0" err="1"/>
              <a:t>повертається</a:t>
            </a:r>
            <a:r>
              <a:rPr lang="ru-RU" dirty="0"/>
              <a:t> </a:t>
            </a:r>
            <a:r>
              <a:rPr lang="ru-RU" dirty="0" err="1"/>
              <a:t>Танцюрист</a:t>
            </a:r>
            <a:r>
              <a:rPr lang="ru-RU" dirty="0"/>
              <a:t> 5. І </a:t>
            </a:r>
            <a:r>
              <a:rPr lang="ru-RU" dirty="0" err="1"/>
              <a:t>тепер</a:t>
            </a:r>
            <a:r>
              <a:rPr lang="ru-RU" dirty="0"/>
              <a:t> все </a:t>
            </a:r>
            <a:r>
              <a:rPr lang="ru-RU" dirty="0" err="1"/>
              <a:t>має</a:t>
            </a:r>
            <a:r>
              <a:rPr lang="ru-RU" dirty="0"/>
              <a:t> бути як і </a:t>
            </a:r>
            <a:r>
              <a:rPr lang="ru-RU" dirty="0" err="1"/>
              <a:t>задумували</a:t>
            </a:r>
            <a:r>
              <a:rPr lang="ru-RU" dirty="0"/>
              <a:t>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7D63194-B047-46B7-BB5E-5C4EB60D4FCD}"/>
              </a:ext>
            </a:extLst>
          </p:cNvPr>
          <p:cNvSpPr/>
          <p:nvPr/>
        </p:nvSpPr>
        <p:spPr>
          <a:xfrm>
            <a:off x="5976730" y="2941982"/>
            <a:ext cx="5459896" cy="24649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/>
              <a:t>Картина 5</a:t>
            </a:r>
          </a:p>
          <a:p>
            <a:pPr algn="ctr"/>
            <a:r>
              <a:rPr lang="ru-RU"/>
              <a:t>Вихід на сцену з точки. Багато хореографії, підтримки, відмінний номер і все виходить. Виступили ідеально. Представили свою країну і, нарешті, здобута перемога.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9ADF3A4-6072-4A5C-B55C-30F240A946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9533" y="165490"/>
            <a:ext cx="4734290" cy="2571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157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ADE8067-2A84-447E-AA2A-6349EF6836A5}"/>
              </a:ext>
            </a:extLst>
          </p:cNvPr>
          <p:cNvSpPr/>
          <p:nvPr/>
        </p:nvSpPr>
        <p:spPr>
          <a:xfrm>
            <a:off x="2478157" y="106017"/>
            <a:ext cx="7076660" cy="107342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ДРАМАТУРГІЧНА ПОБУДОВА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6C4DA1-D6BC-4AB7-85B1-D5C0363CA43C}"/>
              </a:ext>
            </a:extLst>
          </p:cNvPr>
          <p:cNvSpPr txBox="1"/>
          <p:nvPr/>
        </p:nvSpPr>
        <p:spPr>
          <a:xfrm>
            <a:off x="172278" y="1590261"/>
            <a:ext cx="11158331" cy="3829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/>
              <a:t>Експозиція </a:t>
            </a:r>
          </a:p>
          <a:p>
            <a:r>
              <a:rPr lang="ru-RU"/>
              <a:t>Звичайний день. Звичайне тренування. Усі приходять, розігріваються, спілкуються. І тут відчиняються двері і різко забігає один із танцюристів. На обличчі посмішка, очі горять, починає розповідати новину «У Нью-Йорку проводять грандіозний фестиваль, він буде за місяць, збираються танцюристи з усього світу, призовий фонд 1000000 доларів. Це наш шанс, виграти та виконати свою мрію, відкрити найкращу школу танців в Україні». Усі захоплені.</a:t>
            </a:r>
          </a:p>
          <a:p>
            <a:r>
              <a:rPr lang="ru-RU"/>
              <a:t>Зав'язка</a:t>
            </a:r>
          </a:p>
          <a:p>
            <a:r>
              <a:rPr lang="ru-RU"/>
              <a:t>Звичайно ж ідею підтримують і починають постановку номера, але в одну мить все руйнується. Танцюристи чують дуже гучний вибух, після нього починає звучати сирена зі словами «Увага! Оголошено воєнний стан». Страх, нерозуміння, що відбувається і що тепер робити, але тут приходить усвідомлення того, що відбувається, один з танцюристів привертає до себе увагу і пояснює «У нас нова мета! Тепер ми маємо перемогти! Ми допоможемо нашій країні і виграємо гроші для зсу». Це шок, але ніхто не поспішає йти і всі справді починають працювати над цією ідеєю.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07626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41E2992-BBFC-44CE-885B-C56992AA4DCC}"/>
              </a:ext>
            </a:extLst>
          </p:cNvPr>
          <p:cNvSpPr/>
          <p:nvPr/>
        </p:nvSpPr>
        <p:spPr>
          <a:xfrm>
            <a:off x="225287" y="185530"/>
            <a:ext cx="11304104" cy="52081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/>
              <a:t>Розвиток дії</a:t>
            </a:r>
          </a:p>
          <a:p>
            <a:pPr algn="ctr"/>
            <a:r>
              <a:rPr lang="ru-RU"/>
              <a:t>Починають готуватись щодня, практично живуть у залі. Все йде непогано, але не може бути легко, один з танцюристів ламає ногу. Він вибуває із змагань і це ускладнює завдання для команди, вони продовжують займатися, але знову проблема, ще один із танцюристів не витримує страху ракет та їде до Європи. Команда знову починає все заново і ось коли залишається тиждень, ще один із танцюристів впадає в депресію «У нас нічого не вийде, це все марно» та кидає команду. Танцівників залишається чотири, це провал, триває робота, але це крики, скандали, все зовсім не те.</a:t>
            </a:r>
          </a:p>
          <a:p>
            <a:pPr algn="ctr"/>
            <a:r>
              <a:rPr lang="ru-RU"/>
              <a:t>Кульмінація та Розв'язка</a:t>
            </a:r>
          </a:p>
          <a:p>
            <a:pPr algn="ctr"/>
            <a:r>
              <a:rPr lang="ru-RU"/>
              <a:t>Вони не здаються і все ж таки їдуть на фестиваль. Ось час останнього прогону перед сценою, дуже переживають, багато сильних команд і танцюристів. Наші герої починають репетирувати, все йде не так, але тут виходить танцюрист, який поламав ногу, відкидає свої милиці та включається до роботи. Це надає сил, репетиція триває і виходить ще один танцюрист, який поїхав до Європи і так само входить у роботу, бо це спільна важлива справа для нього, його колег та друзів та для його країни. Репетиція закінчена, вихід на сцену і тут біжить третій танцюрист, який бачив репетицію і готовий виходити на сцену.</a:t>
            </a:r>
          </a:p>
          <a:p>
            <a:pPr algn="ctr"/>
            <a:r>
              <a:rPr lang="ru-RU"/>
              <a:t>Фінал</a:t>
            </a:r>
          </a:p>
          <a:p>
            <a:pPr algn="ctr"/>
            <a:r>
              <a:rPr lang="ru-RU"/>
              <a:t>Вихід. Виступ. Все відбувається ідеально. Праця була не марна. Перемога!</a:t>
            </a:r>
          </a:p>
        </p:txBody>
      </p:sp>
    </p:spTree>
    <p:extLst>
      <p:ext uri="{BB962C8B-B14F-4D97-AF65-F5344CB8AC3E}">
        <p14:creationId xmlns:p14="http://schemas.microsoft.com/office/powerpoint/2010/main" val="29222469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FA198E8-E1D6-4A2C-94D4-E3A70EE71F54}"/>
              </a:ext>
            </a:extLst>
          </p:cNvPr>
          <p:cNvSpPr/>
          <p:nvPr/>
        </p:nvSpPr>
        <p:spPr>
          <a:xfrm>
            <a:off x="159026" y="318052"/>
            <a:ext cx="4479235" cy="25974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 Костюми:</a:t>
            </a:r>
          </a:p>
          <a:p>
            <a:pPr algn="ctr"/>
            <a:r>
              <a:rPr lang="ru-RU"/>
              <a:t>Протягом усієї постановки крім фіналу:</a:t>
            </a:r>
          </a:p>
          <a:p>
            <a:pPr algn="ctr"/>
            <a:r>
              <a:rPr lang="ru-RU"/>
              <a:t>Звичайна форма на тренування: футболки, спортивні штани, білі кросівки, білі шкарпетки.</a:t>
            </a:r>
          </a:p>
          <a:p>
            <a:pPr algn="ctr"/>
            <a:r>
              <a:rPr lang="ru-RU"/>
              <a:t>Фінал:</a:t>
            </a:r>
          </a:p>
          <a:p>
            <a:pPr algn="ctr"/>
            <a:r>
              <a:rPr lang="ru-RU"/>
              <a:t>Худі Культура різних кольорів (чорний, сірий, оливковий), темні спортивні штани, високі білі шкарпетки та білі кросівки.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86669AA-08BC-4C94-A973-42286ADA63D1}"/>
              </a:ext>
            </a:extLst>
          </p:cNvPr>
          <p:cNvSpPr/>
          <p:nvPr/>
        </p:nvSpPr>
        <p:spPr>
          <a:xfrm>
            <a:off x="145773" y="3061253"/>
            <a:ext cx="5592418" cy="227937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Грим та </a:t>
            </a:r>
            <a:r>
              <a:rPr lang="ru-RU" dirty="0" err="1"/>
              <a:t>зачіски</a:t>
            </a:r>
            <a:r>
              <a:rPr lang="ru-RU" dirty="0"/>
              <a:t>:</a:t>
            </a:r>
          </a:p>
          <a:p>
            <a:pPr algn="ctr"/>
            <a:r>
              <a:rPr lang="ru-RU" dirty="0" err="1"/>
              <a:t>Протягом</a:t>
            </a:r>
            <a:r>
              <a:rPr lang="ru-RU" dirty="0"/>
              <a:t> </a:t>
            </a:r>
            <a:r>
              <a:rPr lang="ru-RU" dirty="0" err="1"/>
              <a:t>усієї</a:t>
            </a:r>
            <a:r>
              <a:rPr lang="ru-RU" dirty="0"/>
              <a:t> постановки </a:t>
            </a:r>
            <a:r>
              <a:rPr lang="ru-RU" dirty="0" err="1"/>
              <a:t>крім</a:t>
            </a:r>
            <a:r>
              <a:rPr lang="ru-RU" dirty="0"/>
              <a:t> </a:t>
            </a:r>
            <a:r>
              <a:rPr lang="ru-RU" dirty="0" err="1"/>
              <a:t>фіналу</a:t>
            </a:r>
            <a:r>
              <a:rPr lang="ru-RU" dirty="0"/>
              <a:t>:</a:t>
            </a:r>
          </a:p>
          <a:p>
            <a:pPr algn="ctr"/>
            <a:r>
              <a:rPr lang="ru-RU" dirty="0" err="1"/>
              <a:t>Різні</a:t>
            </a:r>
            <a:r>
              <a:rPr lang="ru-RU" dirty="0"/>
              <a:t> </a:t>
            </a:r>
            <a:r>
              <a:rPr lang="ru-RU" dirty="0" err="1"/>
              <a:t>зачіски</a:t>
            </a:r>
            <a:r>
              <a:rPr lang="ru-RU" dirty="0"/>
              <a:t>. </a:t>
            </a:r>
            <a:r>
              <a:rPr lang="ru-RU" dirty="0" err="1"/>
              <a:t>Макіяж</a:t>
            </a:r>
            <a:r>
              <a:rPr lang="ru-RU" dirty="0"/>
              <a:t> </a:t>
            </a:r>
            <a:r>
              <a:rPr lang="ru-RU" dirty="0" err="1"/>
              <a:t>нюд</a:t>
            </a:r>
            <a:r>
              <a:rPr lang="ru-RU" dirty="0"/>
              <a:t>.</a:t>
            </a:r>
          </a:p>
          <a:p>
            <a:pPr algn="ctr"/>
            <a:r>
              <a:rPr lang="ru-RU" dirty="0" err="1"/>
              <a:t>Фінал</a:t>
            </a:r>
            <a:r>
              <a:rPr lang="ru-RU" dirty="0"/>
              <a:t>:</a:t>
            </a:r>
          </a:p>
          <a:p>
            <a:pPr algn="ctr"/>
            <a:r>
              <a:rPr lang="ru-RU" dirty="0"/>
              <a:t>У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низький</a:t>
            </a:r>
            <a:r>
              <a:rPr lang="ru-RU" dirty="0"/>
              <a:t> </a:t>
            </a:r>
            <a:r>
              <a:rPr lang="ru-RU" dirty="0" err="1"/>
              <a:t>хвіст</a:t>
            </a:r>
            <a:r>
              <a:rPr lang="ru-RU" dirty="0"/>
              <a:t>. </a:t>
            </a:r>
            <a:r>
              <a:rPr lang="ru-RU" dirty="0" err="1"/>
              <a:t>Макіяж</a:t>
            </a:r>
            <a:r>
              <a:rPr lang="ru-RU" dirty="0"/>
              <a:t> не </a:t>
            </a:r>
            <a:r>
              <a:rPr lang="ru-RU" dirty="0" err="1"/>
              <a:t>яскравий</a:t>
            </a:r>
            <a:r>
              <a:rPr lang="ru-RU" dirty="0"/>
              <a:t>, просто </a:t>
            </a:r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прибрати</a:t>
            </a:r>
            <a:r>
              <a:rPr lang="ru-RU" dirty="0"/>
              <a:t> </a:t>
            </a:r>
            <a:r>
              <a:rPr lang="ru-RU" dirty="0" err="1"/>
              <a:t>синці</a:t>
            </a:r>
            <a:r>
              <a:rPr lang="ru-RU" dirty="0"/>
              <a:t>, </a:t>
            </a:r>
            <a:r>
              <a:rPr lang="ru-RU" dirty="0" err="1"/>
              <a:t>почервоніння</a:t>
            </a:r>
            <a:r>
              <a:rPr lang="ru-RU" dirty="0"/>
              <a:t>. </a:t>
            </a:r>
            <a:r>
              <a:rPr lang="ru-RU" dirty="0" err="1"/>
              <a:t>Вії</a:t>
            </a:r>
            <a:r>
              <a:rPr lang="ru-RU" dirty="0"/>
              <a:t>, брови.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479581-F727-4A79-B34C-EAA72D81A28A}"/>
              </a:ext>
            </a:extLst>
          </p:cNvPr>
          <p:cNvSpPr txBox="1"/>
          <p:nvPr/>
        </p:nvSpPr>
        <p:spPr>
          <a:xfrm>
            <a:off x="5738191" y="4041178"/>
            <a:ext cx="559241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Декорації</a:t>
            </a:r>
            <a:r>
              <a:rPr lang="ru-RU" dirty="0"/>
              <a:t>:</a:t>
            </a:r>
          </a:p>
          <a:p>
            <a:r>
              <a:rPr lang="ru-RU" dirty="0" err="1"/>
              <a:t>Субтитри</a:t>
            </a:r>
            <a:r>
              <a:rPr lang="ru-RU" dirty="0"/>
              <a:t> </a:t>
            </a:r>
            <a:r>
              <a:rPr lang="ru-RU" dirty="0" err="1"/>
              <a:t>своїми</a:t>
            </a:r>
            <a:r>
              <a:rPr lang="ru-RU" dirty="0"/>
              <a:t> руками (хлопчик </a:t>
            </a:r>
            <a:r>
              <a:rPr lang="ru-RU" dirty="0" err="1"/>
              <a:t>стоятиме</a:t>
            </a:r>
            <a:r>
              <a:rPr lang="ru-RU" dirty="0"/>
              <a:t> </a:t>
            </a:r>
            <a:r>
              <a:rPr lang="ru-RU" dirty="0" err="1"/>
              <a:t>поруч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камерою та </a:t>
            </a:r>
            <a:r>
              <a:rPr lang="ru-RU" dirty="0" err="1"/>
              <a:t>показуватиме</a:t>
            </a:r>
            <a:r>
              <a:rPr lang="ru-RU" dirty="0"/>
              <a:t> </a:t>
            </a:r>
            <a:r>
              <a:rPr lang="ru-RU" dirty="0" err="1"/>
              <a:t>папірці</a:t>
            </a:r>
            <a:r>
              <a:rPr lang="ru-RU" dirty="0"/>
              <a:t> </a:t>
            </a:r>
            <a:r>
              <a:rPr lang="ru-RU" dirty="0" err="1"/>
              <a:t>зі</a:t>
            </a:r>
            <a:r>
              <a:rPr lang="ru-RU" dirty="0"/>
              <a:t> словами Танцора 1 та Танцора 2). </a:t>
            </a:r>
            <a:r>
              <a:rPr lang="uk-UA" dirty="0"/>
              <a:t>Колір одягу сцени: темно-синій. Колір танцювального </a:t>
            </a:r>
            <a:r>
              <a:rPr lang="uk-UA" dirty="0" err="1"/>
              <a:t>ліноліуму</a:t>
            </a:r>
            <a:r>
              <a:rPr lang="uk-UA" dirty="0"/>
              <a:t>: темно-сірий</a:t>
            </a:r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DC7AC53-C33C-4F72-A6F3-51A5C50FBF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0588" y="318051"/>
            <a:ext cx="3626334" cy="179611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DE35B7C-FCE0-483A-ACFC-4DE5559383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8733" y="2041724"/>
            <a:ext cx="4000659" cy="2196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862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5577465-96D5-4294-B18B-5FE1461E316D}"/>
              </a:ext>
            </a:extLst>
          </p:cNvPr>
          <p:cNvSpPr txBox="1"/>
          <p:nvPr/>
        </p:nvSpPr>
        <p:spPr>
          <a:xfrm>
            <a:off x="106017" y="212035"/>
            <a:ext cx="6308035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/>
              <a:t>Світло</a:t>
            </a:r>
            <a:r>
              <a:rPr lang="ru-RU" sz="1600" dirty="0"/>
              <a:t> та </a:t>
            </a:r>
            <a:r>
              <a:rPr lang="ru-RU" sz="1600" dirty="0" err="1"/>
              <a:t>реквізит</a:t>
            </a:r>
            <a:r>
              <a:rPr lang="ru-RU" sz="1600" dirty="0"/>
              <a:t>:</a:t>
            </a:r>
          </a:p>
          <a:p>
            <a:r>
              <a:rPr lang="ru-RU" sz="1600" dirty="0"/>
              <a:t>1. </a:t>
            </a:r>
            <a:r>
              <a:rPr lang="ru-RU" sz="1600" dirty="0" err="1"/>
              <a:t>Усі</a:t>
            </a:r>
            <a:r>
              <a:rPr lang="ru-RU" sz="1600" dirty="0"/>
              <a:t> </a:t>
            </a:r>
            <a:r>
              <a:rPr lang="ru-RU" sz="1600" dirty="0" err="1"/>
              <a:t>танцюристи</a:t>
            </a:r>
            <a:r>
              <a:rPr lang="ru-RU" sz="1600" dirty="0"/>
              <a:t> на </a:t>
            </a:r>
            <a:r>
              <a:rPr lang="ru-RU" sz="1600" dirty="0" err="1"/>
              <a:t>сцені</a:t>
            </a:r>
            <a:r>
              <a:rPr lang="ru-RU" sz="1600" dirty="0"/>
              <a:t> – </a:t>
            </a:r>
            <a:r>
              <a:rPr lang="ru-RU" sz="1600" dirty="0" err="1"/>
              <a:t>статичне</a:t>
            </a:r>
            <a:r>
              <a:rPr lang="ru-RU" sz="1600" dirty="0"/>
              <a:t> </a:t>
            </a:r>
            <a:r>
              <a:rPr lang="ru-RU" sz="1600" dirty="0" err="1"/>
              <a:t>світло</a:t>
            </a:r>
            <a:r>
              <a:rPr lang="ru-RU" sz="1600" dirty="0"/>
              <a:t>. </a:t>
            </a:r>
            <a:r>
              <a:rPr lang="ru-RU" sz="1600" dirty="0" err="1"/>
              <a:t>Вихід</a:t>
            </a:r>
            <a:r>
              <a:rPr lang="ru-RU" sz="1600" dirty="0"/>
              <a:t> </a:t>
            </a:r>
            <a:r>
              <a:rPr lang="ru-RU" sz="1600" dirty="0" err="1"/>
              <a:t>танцюриста</a:t>
            </a:r>
            <a:r>
              <a:rPr lang="ru-RU" sz="1600" dirty="0"/>
              <a:t> 1 - акцент </a:t>
            </a:r>
            <a:r>
              <a:rPr lang="ru-RU" sz="1600" dirty="0" err="1"/>
              <a:t>білий</a:t>
            </a:r>
            <a:r>
              <a:rPr lang="ru-RU" sz="1600" dirty="0"/>
              <a:t> </a:t>
            </a:r>
            <a:r>
              <a:rPr lang="ru-RU" sz="1600" dirty="0" err="1"/>
              <a:t>промінь</a:t>
            </a:r>
            <a:r>
              <a:rPr lang="ru-RU" sz="1600" dirty="0"/>
              <a:t> на </a:t>
            </a:r>
            <a:r>
              <a:rPr lang="ru-RU" sz="1600" dirty="0" err="1"/>
              <a:t>нього</a:t>
            </a:r>
            <a:r>
              <a:rPr lang="ru-RU" sz="1600" dirty="0"/>
              <a:t>. </a:t>
            </a:r>
            <a:r>
              <a:rPr lang="ru-RU" sz="1600" dirty="0" err="1"/>
              <a:t>Реквізит</a:t>
            </a:r>
            <a:r>
              <a:rPr lang="ru-RU" sz="1600" dirty="0"/>
              <a:t> – телефон.</a:t>
            </a:r>
          </a:p>
          <a:p>
            <a:r>
              <a:rPr lang="ru-RU" sz="1600" dirty="0"/>
              <a:t>2. </a:t>
            </a:r>
            <a:r>
              <a:rPr lang="ru-RU" sz="1600" dirty="0" err="1"/>
              <a:t>Підготовка</a:t>
            </a:r>
            <a:r>
              <a:rPr lang="ru-RU" sz="1600" dirty="0"/>
              <a:t> номера – </a:t>
            </a:r>
            <a:r>
              <a:rPr lang="ru-RU" sz="1600" dirty="0" err="1"/>
              <a:t>блакитне</a:t>
            </a:r>
            <a:r>
              <a:rPr lang="ru-RU" sz="1600" dirty="0"/>
              <a:t> </a:t>
            </a:r>
            <a:r>
              <a:rPr lang="ru-RU" sz="1600" dirty="0" err="1"/>
              <a:t>світло</a:t>
            </a:r>
            <a:r>
              <a:rPr lang="ru-RU" sz="1600" dirty="0"/>
              <a:t> по </a:t>
            </a:r>
            <a:r>
              <a:rPr lang="ru-RU" sz="1600" dirty="0" err="1"/>
              <a:t>всій</a:t>
            </a:r>
            <a:r>
              <a:rPr lang="ru-RU" sz="1600" dirty="0"/>
              <a:t> </a:t>
            </a:r>
            <a:r>
              <a:rPr lang="ru-RU" sz="1600" dirty="0" err="1"/>
              <a:t>сцені</a:t>
            </a:r>
            <a:r>
              <a:rPr lang="ru-RU" sz="1600" dirty="0"/>
              <a:t>. </a:t>
            </a:r>
          </a:p>
          <a:p>
            <a:r>
              <a:rPr lang="ru-RU" sz="1600" dirty="0"/>
              <a:t>3. </a:t>
            </a:r>
            <a:r>
              <a:rPr lang="ru-RU" sz="1600" dirty="0" err="1"/>
              <a:t>Під</a:t>
            </a:r>
            <a:r>
              <a:rPr lang="ru-RU" sz="1600" dirty="0"/>
              <a:t> час </a:t>
            </a:r>
            <a:r>
              <a:rPr lang="ru-RU" sz="1600" dirty="0" err="1"/>
              <a:t>вибуху</a:t>
            </a:r>
            <a:r>
              <a:rPr lang="ru-RU" sz="1600" dirty="0"/>
              <a:t> </a:t>
            </a:r>
            <a:r>
              <a:rPr lang="ru-RU" sz="1600" dirty="0" err="1"/>
              <a:t>світло</a:t>
            </a:r>
            <a:r>
              <a:rPr lang="ru-RU" sz="1600" dirty="0"/>
              <a:t> </a:t>
            </a:r>
            <a:r>
              <a:rPr lang="ru-RU" sz="1600" dirty="0" err="1"/>
              <a:t>стає</a:t>
            </a:r>
            <a:r>
              <a:rPr lang="ru-RU" sz="1600" dirty="0"/>
              <a:t> </a:t>
            </a:r>
            <a:r>
              <a:rPr lang="ru-RU" sz="1600" dirty="0" err="1"/>
              <a:t>різко</a:t>
            </a:r>
            <a:r>
              <a:rPr lang="ru-RU" sz="1600" dirty="0"/>
              <a:t> </a:t>
            </a:r>
            <a:r>
              <a:rPr lang="ru-RU" sz="1600" dirty="0" err="1"/>
              <a:t>червоним</a:t>
            </a:r>
            <a:r>
              <a:rPr lang="ru-RU" sz="1600" dirty="0"/>
              <a:t>. </a:t>
            </a:r>
          </a:p>
          <a:p>
            <a:r>
              <a:rPr lang="ru-RU" sz="1600" dirty="0"/>
              <a:t>4. </a:t>
            </a:r>
            <a:r>
              <a:rPr lang="ru-RU" sz="1600" dirty="0" err="1"/>
              <a:t>Під</a:t>
            </a:r>
            <a:r>
              <a:rPr lang="ru-RU" sz="1600" dirty="0"/>
              <a:t> час </a:t>
            </a:r>
            <a:r>
              <a:rPr lang="ru-RU" sz="1600" dirty="0" err="1"/>
              <a:t>метушні</a:t>
            </a:r>
            <a:r>
              <a:rPr lang="ru-RU" sz="1600" dirty="0"/>
              <a:t> </a:t>
            </a:r>
            <a:r>
              <a:rPr lang="ru-RU" sz="1600" dirty="0" err="1"/>
              <a:t>світло</a:t>
            </a:r>
            <a:r>
              <a:rPr lang="ru-RU" sz="1600" dirty="0"/>
              <a:t> – </a:t>
            </a:r>
            <a:r>
              <a:rPr lang="ru-RU" sz="1600" dirty="0" err="1"/>
              <a:t>статичний</a:t>
            </a:r>
            <a:r>
              <a:rPr lang="ru-RU" sz="1600" dirty="0"/>
              <a:t> </a:t>
            </a:r>
            <a:r>
              <a:rPr lang="ru-RU" sz="1600" dirty="0" err="1"/>
              <a:t>білий</a:t>
            </a:r>
            <a:r>
              <a:rPr lang="ru-RU" sz="1600" dirty="0"/>
              <a:t>.</a:t>
            </a:r>
          </a:p>
          <a:p>
            <a:r>
              <a:rPr lang="ru-RU" sz="1600" dirty="0"/>
              <a:t>5.  </a:t>
            </a:r>
            <a:r>
              <a:rPr lang="ru-RU" sz="1600" dirty="0" err="1"/>
              <a:t>Оголошення</a:t>
            </a:r>
            <a:r>
              <a:rPr lang="ru-RU" sz="1600" dirty="0"/>
              <a:t> </a:t>
            </a:r>
            <a:r>
              <a:rPr lang="ru-RU" sz="1600" dirty="0" err="1"/>
              <a:t>Танцюриста</a:t>
            </a:r>
            <a:r>
              <a:rPr lang="ru-RU" sz="1600" dirty="0"/>
              <a:t> 2 - акцент </a:t>
            </a:r>
            <a:r>
              <a:rPr lang="ru-RU" sz="1600" dirty="0" err="1"/>
              <a:t>білим</a:t>
            </a:r>
            <a:r>
              <a:rPr lang="ru-RU" sz="1600" dirty="0"/>
              <a:t> </a:t>
            </a:r>
            <a:r>
              <a:rPr lang="ru-RU" sz="1600" dirty="0" err="1"/>
              <a:t>променем</a:t>
            </a:r>
            <a:r>
              <a:rPr lang="ru-RU" sz="1600" dirty="0"/>
              <a:t>.</a:t>
            </a:r>
          </a:p>
          <a:p>
            <a:r>
              <a:rPr lang="ru-RU" sz="1600" dirty="0"/>
              <a:t>6.  </a:t>
            </a:r>
            <a:r>
              <a:rPr lang="ru-RU" sz="1600" dirty="0" err="1"/>
              <a:t>Підготовка</a:t>
            </a:r>
            <a:r>
              <a:rPr lang="ru-RU" sz="1600" dirty="0"/>
              <a:t> номера – </a:t>
            </a:r>
            <a:r>
              <a:rPr lang="ru-RU" sz="1600" dirty="0" err="1"/>
              <a:t>звичайне</a:t>
            </a:r>
            <a:r>
              <a:rPr lang="ru-RU" sz="1600" dirty="0"/>
              <a:t> </a:t>
            </a:r>
            <a:r>
              <a:rPr lang="ru-RU" sz="1600" dirty="0" err="1"/>
              <a:t>статичне</a:t>
            </a:r>
            <a:r>
              <a:rPr lang="ru-RU" sz="1600" dirty="0"/>
              <a:t> </a:t>
            </a:r>
            <a:r>
              <a:rPr lang="ru-RU" sz="1600" dirty="0" err="1"/>
              <a:t>світло</a:t>
            </a:r>
            <a:r>
              <a:rPr lang="ru-RU" sz="1600" dirty="0"/>
              <a:t>. </a:t>
            </a:r>
          </a:p>
          <a:p>
            <a:r>
              <a:rPr lang="ru-RU" sz="1600" dirty="0"/>
              <a:t>7. </a:t>
            </a:r>
            <a:r>
              <a:rPr lang="ru-RU" sz="1600" dirty="0" err="1"/>
              <a:t>Танцюрист</a:t>
            </a:r>
            <a:r>
              <a:rPr lang="ru-RU" sz="1600" dirty="0"/>
              <a:t> 3 </a:t>
            </a:r>
            <a:r>
              <a:rPr lang="ru-RU" sz="1600" dirty="0" err="1"/>
              <a:t>ламає</a:t>
            </a:r>
            <a:r>
              <a:rPr lang="ru-RU" sz="1600" dirty="0"/>
              <a:t> ногу - </a:t>
            </a:r>
            <a:r>
              <a:rPr lang="ru-RU" sz="1600" dirty="0" err="1"/>
              <a:t>зміна</a:t>
            </a:r>
            <a:r>
              <a:rPr lang="ru-RU" sz="1600" dirty="0"/>
              <a:t> на </a:t>
            </a:r>
            <a:r>
              <a:rPr lang="ru-RU" sz="1600" dirty="0" err="1"/>
              <a:t>червоне</a:t>
            </a:r>
            <a:r>
              <a:rPr lang="ru-RU" sz="1600" dirty="0"/>
              <a:t> </a:t>
            </a:r>
            <a:r>
              <a:rPr lang="ru-RU" sz="1600" dirty="0" err="1"/>
              <a:t>світло</a:t>
            </a:r>
            <a:r>
              <a:rPr lang="ru-RU" sz="1600" dirty="0"/>
              <a:t>. </a:t>
            </a:r>
          </a:p>
          <a:p>
            <a:r>
              <a:rPr lang="ru-RU" sz="1600" dirty="0"/>
              <a:t>8. </a:t>
            </a:r>
            <a:r>
              <a:rPr lang="ru-RU" sz="1600" dirty="0" err="1"/>
              <a:t>Потім</a:t>
            </a:r>
            <a:r>
              <a:rPr lang="ru-RU" sz="1600" dirty="0"/>
              <a:t> </a:t>
            </a:r>
            <a:r>
              <a:rPr lang="ru-RU" sz="1600" dirty="0" err="1"/>
              <a:t>знову</a:t>
            </a:r>
            <a:r>
              <a:rPr lang="ru-RU" sz="1600" dirty="0"/>
              <a:t> </a:t>
            </a:r>
            <a:r>
              <a:rPr lang="ru-RU" sz="1600" dirty="0" err="1"/>
              <a:t>звичайний</a:t>
            </a:r>
            <a:r>
              <a:rPr lang="ru-RU" sz="1600" dirty="0"/>
              <a:t> </a:t>
            </a:r>
            <a:r>
              <a:rPr lang="ru-RU" sz="1600" dirty="0" err="1"/>
              <a:t>білий</a:t>
            </a:r>
            <a:r>
              <a:rPr lang="ru-RU" sz="1600" dirty="0"/>
              <a:t>. </a:t>
            </a:r>
          </a:p>
          <a:p>
            <a:r>
              <a:rPr lang="ru-RU" sz="1600" dirty="0"/>
              <a:t>9. </a:t>
            </a:r>
            <a:r>
              <a:rPr lang="ru-RU" sz="1600" dirty="0" err="1"/>
              <a:t>Танцюрист</a:t>
            </a:r>
            <a:r>
              <a:rPr lang="ru-RU" sz="1600" dirty="0"/>
              <a:t> 4 </a:t>
            </a:r>
            <a:r>
              <a:rPr lang="ru-RU" sz="1600" dirty="0" err="1"/>
              <a:t>їде</a:t>
            </a:r>
            <a:r>
              <a:rPr lang="ru-RU" sz="1600" dirty="0"/>
              <a:t> до </a:t>
            </a:r>
            <a:r>
              <a:rPr lang="ru-RU" sz="1600" dirty="0" err="1"/>
              <a:t>Європи</a:t>
            </a:r>
            <a:r>
              <a:rPr lang="ru-RU" sz="1600" dirty="0"/>
              <a:t> - </a:t>
            </a:r>
            <a:r>
              <a:rPr lang="ru-RU" sz="1600" dirty="0" err="1"/>
              <a:t>червоне</a:t>
            </a:r>
            <a:r>
              <a:rPr lang="ru-RU" sz="1600" dirty="0"/>
              <a:t> </a:t>
            </a:r>
            <a:r>
              <a:rPr lang="ru-RU" sz="1600" dirty="0" err="1"/>
              <a:t>світло</a:t>
            </a:r>
            <a:r>
              <a:rPr lang="ru-RU" sz="1600" dirty="0"/>
              <a:t>. </a:t>
            </a:r>
            <a:r>
              <a:rPr lang="ru-RU" sz="1600" dirty="0" err="1"/>
              <a:t>Реквізит</a:t>
            </a:r>
            <a:r>
              <a:rPr lang="ru-RU" sz="1600" dirty="0"/>
              <a:t> – </a:t>
            </a:r>
            <a:r>
              <a:rPr lang="ru-RU" sz="1600" dirty="0" err="1"/>
              <a:t>валізи</a:t>
            </a:r>
            <a:r>
              <a:rPr lang="ru-RU" sz="1600" dirty="0"/>
              <a:t> та </a:t>
            </a:r>
            <a:r>
              <a:rPr lang="ru-RU" sz="1600" dirty="0" err="1"/>
              <a:t>білети</a:t>
            </a:r>
            <a:r>
              <a:rPr lang="ru-RU" sz="1600" dirty="0"/>
              <a:t>  </a:t>
            </a:r>
          </a:p>
          <a:p>
            <a:r>
              <a:rPr lang="ru-RU" sz="1600" dirty="0"/>
              <a:t>10. </a:t>
            </a:r>
            <a:r>
              <a:rPr lang="ru-RU" sz="1600" dirty="0" err="1"/>
              <a:t>Потім</a:t>
            </a:r>
            <a:r>
              <a:rPr lang="ru-RU" sz="1600" dirty="0"/>
              <a:t> </a:t>
            </a:r>
            <a:r>
              <a:rPr lang="ru-RU" sz="1600" dirty="0" err="1"/>
              <a:t>знову</a:t>
            </a:r>
            <a:r>
              <a:rPr lang="ru-RU" sz="1600" dirty="0"/>
              <a:t> </a:t>
            </a:r>
            <a:r>
              <a:rPr lang="ru-RU" sz="1600" dirty="0" err="1"/>
              <a:t>білий</a:t>
            </a:r>
            <a:r>
              <a:rPr lang="ru-RU" sz="1600" dirty="0"/>
              <a:t> </a:t>
            </a:r>
            <a:r>
              <a:rPr lang="ru-RU" sz="1600" dirty="0" err="1"/>
              <a:t>під</a:t>
            </a:r>
            <a:r>
              <a:rPr lang="ru-RU" sz="1600" dirty="0"/>
              <a:t> час </a:t>
            </a:r>
            <a:r>
              <a:rPr lang="ru-RU" sz="1600" dirty="0" err="1"/>
              <a:t>підготовки</a:t>
            </a:r>
            <a:r>
              <a:rPr lang="ru-RU" sz="1600" dirty="0"/>
              <a:t>. </a:t>
            </a:r>
          </a:p>
          <a:p>
            <a:r>
              <a:rPr lang="ru-RU" sz="1600" dirty="0"/>
              <a:t>11. </a:t>
            </a:r>
            <a:r>
              <a:rPr lang="ru-RU" sz="1600" dirty="0" err="1"/>
              <a:t>Танцюрист</a:t>
            </a:r>
            <a:r>
              <a:rPr lang="ru-RU" sz="1600" dirty="0"/>
              <a:t> 5 </a:t>
            </a:r>
            <a:r>
              <a:rPr lang="ru-RU" sz="1600" dirty="0" err="1"/>
              <a:t>впадає</a:t>
            </a:r>
            <a:r>
              <a:rPr lang="ru-RU" sz="1600" dirty="0"/>
              <a:t> в </a:t>
            </a:r>
            <a:r>
              <a:rPr lang="ru-RU" sz="1600" dirty="0" err="1"/>
              <a:t>депресію</a:t>
            </a:r>
            <a:r>
              <a:rPr lang="ru-RU" sz="1600" dirty="0"/>
              <a:t> - </a:t>
            </a:r>
            <a:r>
              <a:rPr lang="ru-RU" sz="1600" dirty="0" err="1"/>
              <a:t>жовте</a:t>
            </a:r>
            <a:r>
              <a:rPr lang="ru-RU" sz="1600" dirty="0"/>
              <a:t> </a:t>
            </a:r>
            <a:r>
              <a:rPr lang="ru-RU" sz="1600" dirty="0" err="1"/>
              <a:t>світло</a:t>
            </a:r>
            <a:r>
              <a:rPr lang="ru-RU" sz="1600" dirty="0"/>
              <a:t>.</a:t>
            </a:r>
          </a:p>
          <a:p>
            <a:r>
              <a:rPr lang="ru-RU" sz="1600" dirty="0"/>
              <a:t>12. </a:t>
            </a:r>
            <a:r>
              <a:rPr lang="ru-RU" sz="1600" dirty="0" err="1"/>
              <a:t>Підготовка</a:t>
            </a:r>
            <a:r>
              <a:rPr lang="ru-RU" sz="1600" dirty="0"/>
              <a:t> до </a:t>
            </a:r>
            <a:r>
              <a:rPr lang="ru-RU" sz="1600" dirty="0" err="1"/>
              <a:t>поїздки</a:t>
            </a:r>
            <a:r>
              <a:rPr lang="ru-RU" sz="1600" dirty="0"/>
              <a:t> та </a:t>
            </a:r>
            <a:r>
              <a:rPr lang="ru-RU" sz="1600" dirty="0" err="1"/>
              <a:t>репетиція</a:t>
            </a:r>
            <a:r>
              <a:rPr lang="ru-RU" sz="1600" dirty="0"/>
              <a:t> – </a:t>
            </a:r>
            <a:r>
              <a:rPr lang="ru-RU" sz="1600" dirty="0" err="1"/>
              <a:t>блакитне</a:t>
            </a:r>
            <a:r>
              <a:rPr lang="ru-RU" sz="1600" dirty="0"/>
              <a:t> </a:t>
            </a:r>
            <a:r>
              <a:rPr lang="ru-RU" sz="1600" dirty="0" err="1"/>
              <a:t>світло</a:t>
            </a:r>
            <a:r>
              <a:rPr lang="ru-RU" sz="1600" dirty="0"/>
              <a:t>.</a:t>
            </a:r>
          </a:p>
          <a:p>
            <a:r>
              <a:rPr lang="ru-RU" sz="1600" dirty="0"/>
              <a:t>13. </a:t>
            </a:r>
            <a:r>
              <a:rPr lang="ru-RU" sz="1600" dirty="0" err="1"/>
              <a:t>Вихід</a:t>
            </a:r>
            <a:r>
              <a:rPr lang="ru-RU" sz="1600" dirty="0"/>
              <a:t> Танцора 3 та Танцора 4 </a:t>
            </a:r>
            <a:r>
              <a:rPr lang="ru-RU" sz="1600" dirty="0" err="1"/>
              <a:t>присвячений</a:t>
            </a:r>
            <a:r>
              <a:rPr lang="ru-RU" sz="1600" dirty="0"/>
              <a:t> </a:t>
            </a:r>
            <a:r>
              <a:rPr lang="ru-RU" sz="1600" dirty="0" err="1"/>
              <a:t>білим</a:t>
            </a:r>
            <a:r>
              <a:rPr lang="ru-RU" sz="1600" dirty="0"/>
              <a:t> </a:t>
            </a:r>
            <a:r>
              <a:rPr lang="ru-RU" sz="1600" dirty="0" err="1"/>
              <a:t>променем</a:t>
            </a:r>
            <a:r>
              <a:rPr lang="ru-RU" sz="1600" dirty="0"/>
              <a:t>. </a:t>
            </a:r>
            <a:r>
              <a:rPr lang="ru-RU" sz="1600" dirty="0" err="1"/>
              <a:t>Реквізит</a:t>
            </a:r>
            <a:r>
              <a:rPr lang="ru-RU" sz="1600" dirty="0"/>
              <a:t> </a:t>
            </a:r>
            <a:r>
              <a:rPr lang="ru-RU" sz="1600" dirty="0" err="1"/>
              <a:t>милиці</a:t>
            </a:r>
            <a:r>
              <a:rPr lang="ru-RU" sz="1600" dirty="0"/>
              <a:t>.</a:t>
            </a:r>
          </a:p>
          <a:p>
            <a:r>
              <a:rPr lang="ru-RU" sz="1600" dirty="0"/>
              <a:t>14. </a:t>
            </a:r>
            <a:r>
              <a:rPr lang="ru-RU" sz="1600" dirty="0" err="1"/>
              <a:t>Вихід</a:t>
            </a:r>
            <a:r>
              <a:rPr lang="ru-RU" sz="1600" dirty="0"/>
              <a:t> Танцора 5 – </a:t>
            </a:r>
            <a:r>
              <a:rPr lang="ru-RU" sz="1600" dirty="0" err="1"/>
              <a:t>білий</a:t>
            </a:r>
            <a:r>
              <a:rPr lang="ru-RU" sz="1600" dirty="0"/>
              <a:t> </a:t>
            </a:r>
            <a:r>
              <a:rPr lang="ru-RU" sz="1600" dirty="0" err="1"/>
              <a:t>промінь</a:t>
            </a:r>
            <a:r>
              <a:rPr lang="ru-RU" sz="1600" dirty="0"/>
              <a:t>.</a:t>
            </a:r>
          </a:p>
          <a:p>
            <a:r>
              <a:rPr lang="ru-RU" sz="1600" dirty="0"/>
              <a:t>15. </a:t>
            </a:r>
            <a:r>
              <a:rPr lang="ru-RU" sz="1600" dirty="0" err="1"/>
              <a:t>Фінал</a:t>
            </a:r>
            <a:r>
              <a:rPr lang="ru-RU" sz="1600" dirty="0"/>
              <a:t>. Сцена темна. </a:t>
            </a:r>
            <a:r>
              <a:rPr lang="ru-RU" sz="1600" dirty="0" err="1"/>
              <a:t>Білий</a:t>
            </a:r>
            <a:r>
              <a:rPr lang="ru-RU" sz="1600" dirty="0"/>
              <a:t> </a:t>
            </a:r>
            <a:r>
              <a:rPr lang="ru-RU" sz="1600" dirty="0" err="1"/>
              <a:t>промінь</a:t>
            </a:r>
            <a:r>
              <a:rPr lang="ru-RU" sz="1600" dirty="0"/>
              <a:t> на </a:t>
            </a:r>
            <a:r>
              <a:rPr lang="ru-RU" sz="1600" dirty="0" err="1"/>
              <a:t>танцюристів</a:t>
            </a:r>
            <a:r>
              <a:rPr lang="ru-RU" sz="1600" dirty="0"/>
              <a:t> - початок. </a:t>
            </a:r>
            <a:r>
              <a:rPr lang="ru-RU" sz="1600" dirty="0" err="1"/>
              <a:t>Реквізит</a:t>
            </a:r>
            <a:r>
              <a:rPr lang="ru-RU" sz="1600" dirty="0"/>
              <a:t> прапор </a:t>
            </a:r>
            <a:r>
              <a:rPr lang="ru-RU" sz="1600" dirty="0" err="1"/>
              <a:t>України</a:t>
            </a:r>
            <a:r>
              <a:rPr lang="ru-RU" sz="1600" dirty="0"/>
              <a:t>.</a:t>
            </a:r>
          </a:p>
          <a:p>
            <a:r>
              <a:rPr lang="ru-RU" sz="1600" dirty="0"/>
              <a:t>16. Весь номер на акцентах </a:t>
            </a:r>
            <a:r>
              <a:rPr lang="ru-RU" sz="1600" dirty="0" err="1"/>
              <a:t>світло</a:t>
            </a:r>
            <a:r>
              <a:rPr lang="ru-RU" sz="1600" dirty="0"/>
              <a:t> </a:t>
            </a:r>
            <a:r>
              <a:rPr lang="ru-RU" sz="1600" dirty="0" err="1"/>
              <a:t>змінюється</a:t>
            </a:r>
            <a:r>
              <a:rPr lang="ru-RU" sz="1600" dirty="0"/>
              <a:t> – </a:t>
            </a:r>
            <a:r>
              <a:rPr lang="ru-RU" sz="1600" dirty="0" err="1"/>
              <a:t>синій</a:t>
            </a:r>
            <a:r>
              <a:rPr lang="ru-RU" sz="1600" dirty="0"/>
              <a:t> та </a:t>
            </a:r>
            <a:r>
              <a:rPr lang="ru-RU" sz="1600" dirty="0" err="1"/>
              <a:t>жовтий</a:t>
            </a:r>
            <a:r>
              <a:rPr lang="ru-RU" sz="1600" dirty="0"/>
              <a:t>.</a:t>
            </a:r>
          </a:p>
          <a:p>
            <a:r>
              <a:rPr lang="ru-RU" sz="1600" dirty="0"/>
              <a:t>17. Перемога – </a:t>
            </a:r>
            <a:r>
              <a:rPr lang="ru-RU" sz="1600" dirty="0" err="1"/>
              <a:t>білий</a:t>
            </a:r>
            <a:r>
              <a:rPr lang="ru-RU" sz="1600" dirty="0"/>
              <a:t> </a:t>
            </a:r>
            <a:r>
              <a:rPr lang="ru-RU" sz="1600" dirty="0" err="1"/>
              <a:t>промінь</a:t>
            </a:r>
            <a:r>
              <a:rPr lang="ru-RU" sz="1600" dirty="0"/>
              <a:t> на </a:t>
            </a:r>
            <a:r>
              <a:rPr lang="ru-RU" sz="1600" dirty="0" err="1"/>
              <a:t>танцюристів</a:t>
            </a:r>
            <a:r>
              <a:rPr lang="ru-RU" sz="1600" dirty="0"/>
              <a:t>. 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2E1AF27-D02B-48F3-880D-754A8B11C1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1578" y="367126"/>
            <a:ext cx="1266825" cy="233362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7C876D8-FC64-471E-AFFA-273449B2B6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9295" y="476457"/>
            <a:ext cx="1484865" cy="148486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721003C-81DF-49B6-A6A0-4B81DE0DC0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9917" y="1218889"/>
            <a:ext cx="3023994" cy="127869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0E96CEF-D058-4CC9-82F9-0688E81ADC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75379" y="3029220"/>
            <a:ext cx="1484865" cy="148486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48C85EA-E15F-481A-AE00-4328167B32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95942" y="2671589"/>
            <a:ext cx="1955938" cy="109532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2AA9777-E934-41FC-BF81-5D4DB86A97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0" y="4129712"/>
            <a:ext cx="3705225" cy="122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1640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диплом">
            <a:hlinkClick r:id="" action="ppaction://media"/>
            <a:extLst>
              <a:ext uri="{FF2B5EF4-FFF2-40B4-BE49-F238E27FC236}">
                <a16:creationId xmlns:a16="http://schemas.microsoft.com/office/drawing/2014/main" id="{73E7C593-889E-40EF-97ED-965D0A62044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659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4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CDD34E3-0D13-4489-81C1-CA30309A89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569" y="1083724"/>
            <a:ext cx="5036861" cy="377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8405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ое мероприятие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{78F89690-DBCC-45A0-80DC-68851D9A93BA}tf04033927</Template>
  <TotalTime>41</TotalTime>
  <Words>1469</Words>
  <Application>Microsoft Office PowerPoint</Application>
  <PresentationFormat>Широкоэкранный</PresentationFormat>
  <Paragraphs>100</Paragraphs>
  <Slides>12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Impact</vt:lpstr>
      <vt:lpstr>Times New Roman</vt:lpstr>
      <vt:lpstr>Главное мероприятие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Lenovo</dc:creator>
  <cp:lastModifiedBy>Lenovo</cp:lastModifiedBy>
  <cp:revision>2</cp:revision>
  <dcterms:created xsi:type="dcterms:W3CDTF">2023-06-14T08:26:18Z</dcterms:created>
  <dcterms:modified xsi:type="dcterms:W3CDTF">2023-06-21T09:12:02Z</dcterms:modified>
</cp:coreProperties>
</file>