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CF6F8-9E8A-4C0D-83C0-A966D82F34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474B8-2B73-4342-85EB-33BD3FF960A3}">
      <dgm:prSet phldrT="[Текст]"/>
      <dgm:spPr/>
      <dgm:t>
        <a:bodyPr/>
        <a:lstStyle/>
        <a:p>
          <a:r>
            <a:rPr lang="en-US" dirty="0" smtClean="0"/>
            <a:t>Globalization</a:t>
          </a:r>
          <a:endParaRPr lang="ru-RU" dirty="0"/>
        </a:p>
      </dgm:t>
    </dgm:pt>
    <dgm:pt modelId="{CD3D1329-E231-46B0-889D-8560ACC51703}" type="parTrans" cxnId="{89F97E58-6D37-4085-AF02-5BD8FDBD573D}">
      <dgm:prSet/>
      <dgm:spPr/>
      <dgm:t>
        <a:bodyPr/>
        <a:lstStyle/>
        <a:p>
          <a:endParaRPr lang="ru-RU"/>
        </a:p>
      </dgm:t>
    </dgm:pt>
    <dgm:pt modelId="{338C681B-FC7D-4640-83F6-BDA6E744FC59}" type="sibTrans" cxnId="{89F97E58-6D37-4085-AF02-5BD8FDBD573D}">
      <dgm:prSet/>
      <dgm:spPr/>
      <dgm:t>
        <a:bodyPr/>
        <a:lstStyle/>
        <a:p>
          <a:endParaRPr lang="ru-RU"/>
        </a:p>
      </dgm:t>
    </dgm:pt>
    <dgm:pt modelId="{5B453BF7-224D-4A14-9D0E-2E7F5EA9C2A7}">
      <dgm:prSet phldrT="[Текст]"/>
      <dgm:spPr/>
      <dgm:t>
        <a:bodyPr/>
        <a:lstStyle/>
        <a:p>
          <a:r>
            <a:rPr lang="en-US" dirty="0" smtClean="0"/>
            <a:t>Information and technological processes</a:t>
          </a:r>
          <a:endParaRPr lang="ru-RU" dirty="0"/>
        </a:p>
      </dgm:t>
    </dgm:pt>
    <dgm:pt modelId="{6CD63154-1ECF-48E7-9180-4E70401D89BD}" type="parTrans" cxnId="{0B0E3516-F944-4C56-9787-238C807BB1B3}">
      <dgm:prSet/>
      <dgm:spPr/>
      <dgm:t>
        <a:bodyPr/>
        <a:lstStyle/>
        <a:p>
          <a:endParaRPr lang="ru-RU"/>
        </a:p>
      </dgm:t>
    </dgm:pt>
    <dgm:pt modelId="{6AF4E5EE-389A-41DC-8ABE-04438300BE37}" type="sibTrans" cxnId="{0B0E3516-F944-4C56-9787-238C807BB1B3}">
      <dgm:prSet/>
      <dgm:spPr/>
      <dgm:t>
        <a:bodyPr/>
        <a:lstStyle/>
        <a:p>
          <a:endParaRPr lang="ru-RU"/>
        </a:p>
      </dgm:t>
    </dgm:pt>
    <dgm:pt modelId="{FEF4F2C4-A7CF-4A04-ADB1-17FEE35C4ED3}">
      <dgm:prSet phldrT="[Текст]"/>
      <dgm:spPr/>
      <dgm:t>
        <a:bodyPr/>
        <a:lstStyle/>
        <a:p>
          <a:r>
            <a:rPr lang="en-US" dirty="0" smtClean="0"/>
            <a:t>Necessity of constant adapting to current conditions</a:t>
          </a:r>
        </a:p>
      </dgm:t>
    </dgm:pt>
    <dgm:pt modelId="{1A36D09B-801F-4D26-A4FF-E05B33F8B166}" type="parTrans" cxnId="{5D4B4BB8-57F1-4F93-B306-E6DB737AF136}">
      <dgm:prSet/>
      <dgm:spPr/>
      <dgm:t>
        <a:bodyPr/>
        <a:lstStyle/>
        <a:p>
          <a:endParaRPr lang="ru-RU"/>
        </a:p>
      </dgm:t>
    </dgm:pt>
    <dgm:pt modelId="{711A31D0-94E4-4DC7-9201-5FD53C5B340F}" type="sibTrans" cxnId="{5D4B4BB8-57F1-4F93-B306-E6DB737AF136}">
      <dgm:prSet/>
      <dgm:spPr/>
      <dgm:t>
        <a:bodyPr/>
        <a:lstStyle/>
        <a:p>
          <a:endParaRPr lang="ru-RU"/>
        </a:p>
      </dgm:t>
    </dgm:pt>
    <dgm:pt modelId="{DD59E4D5-4EEE-44F3-9A9C-13FCD0C41DA6}">
      <dgm:prSet phldrT="[Текст]"/>
      <dgm:spPr/>
      <dgm:t>
        <a:bodyPr/>
        <a:lstStyle/>
        <a:p>
          <a:r>
            <a:rPr lang="en-US" dirty="0" smtClean="0"/>
            <a:t>New requirement to the competences on the </a:t>
          </a:r>
          <a:r>
            <a:rPr lang="en-US" dirty="0" err="1" smtClean="0"/>
            <a:t>labour</a:t>
          </a:r>
          <a:r>
            <a:rPr lang="en-US" dirty="0" smtClean="0"/>
            <a:t> market</a:t>
          </a:r>
        </a:p>
      </dgm:t>
    </dgm:pt>
    <dgm:pt modelId="{9BFD955E-36E2-46B1-8759-7CD1B0C143C3}" type="parTrans" cxnId="{1B012E08-2759-4A3E-A042-EBB91013F9FD}">
      <dgm:prSet/>
      <dgm:spPr/>
      <dgm:t>
        <a:bodyPr/>
        <a:lstStyle/>
        <a:p>
          <a:endParaRPr lang="ru-RU"/>
        </a:p>
      </dgm:t>
    </dgm:pt>
    <dgm:pt modelId="{540C7622-0D50-4B42-931D-51C743619E32}" type="sibTrans" cxnId="{1B012E08-2759-4A3E-A042-EBB91013F9FD}">
      <dgm:prSet/>
      <dgm:spPr/>
      <dgm:t>
        <a:bodyPr/>
        <a:lstStyle/>
        <a:p>
          <a:endParaRPr lang="ru-RU"/>
        </a:p>
      </dgm:t>
    </dgm:pt>
    <dgm:pt modelId="{C701DC45-26F2-4177-90EA-3F60C6C754DD}">
      <dgm:prSet phldrT="[Текст]"/>
      <dgm:spPr/>
      <dgm:t>
        <a:bodyPr/>
        <a:lstStyle/>
        <a:p>
          <a:r>
            <a:rPr lang="en-US" dirty="0" smtClean="0"/>
            <a:t>Higher demands to educational systems</a:t>
          </a:r>
        </a:p>
      </dgm:t>
    </dgm:pt>
    <dgm:pt modelId="{8DA21DAA-9FDD-40D3-B9C4-83AFBDABBBA6}" type="parTrans" cxnId="{928FFE8E-83E3-4709-BC93-C510C4DBED18}">
      <dgm:prSet/>
      <dgm:spPr/>
      <dgm:t>
        <a:bodyPr/>
        <a:lstStyle/>
        <a:p>
          <a:endParaRPr lang="ru-RU"/>
        </a:p>
      </dgm:t>
    </dgm:pt>
    <dgm:pt modelId="{D11AD298-41A8-4C7C-B65B-CA637184AE68}" type="sibTrans" cxnId="{928FFE8E-83E3-4709-BC93-C510C4DBED18}">
      <dgm:prSet/>
      <dgm:spPr/>
      <dgm:t>
        <a:bodyPr/>
        <a:lstStyle/>
        <a:p>
          <a:endParaRPr lang="ru-RU"/>
        </a:p>
      </dgm:t>
    </dgm:pt>
    <dgm:pt modelId="{DE96770F-F813-4C59-A9F0-03635C960C87}">
      <dgm:prSet phldrT="[Текст]"/>
      <dgm:spPr/>
      <dgm:t>
        <a:bodyPr/>
        <a:lstStyle/>
        <a:p>
          <a:r>
            <a:rPr lang="en-US" dirty="0" smtClean="0"/>
            <a:t>Necessity of continuous learning</a:t>
          </a:r>
        </a:p>
      </dgm:t>
    </dgm:pt>
    <dgm:pt modelId="{0F14E061-F49F-47AE-AAA3-267D95D4E119}" type="parTrans" cxnId="{61AB371D-1B4A-4EBC-999E-915AACE68EB7}">
      <dgm:prSet/>
      <dgm:spPr/>
      <dgm:t>
        <a:bodyPr/>
        <a:lstStyle/>
        <a:p>
          <a:endParaRPr lang="ru-RU"/>
        </a:p>
      </dgm:t>
    </dgm:pt>
    <dgm:pt modelId="{B295AD63-CDD7-43A3-ABC0-6D022A150C8E}" type="sibTrans" cxnId="{61AB371D-1B4A-4EBC-999E-915AACE68EB7}">
      <dgm:prSet/>
      <dgm:spPr/>
      <dgm:t>
        <a:bodyPr/>
        <a:lstStyle/>
        <a:p>
          <a:endParaRPr lang="ru-RU"/>
        </a:p>
      </dgm:t>
    </dgm:pt>
    <dgm:pt modelId="{6C5F821D-D957-4EC5-847C-712282567669}" type="pres">
      <dgm:prSet presAssocID="{3BDCF6F8-9E8A-4C0D-83C0-A966D82F34EB}" presName="Name0" presStyleCnt="0">
        <dgm:presLayoutVars>
          <dgm:chMax val="7"/>
          <dgm:chPref val="7"/>
          <dgm:dir/>
        </dgm:presLayoutVars>
      </dgm:prSet>
      <dgm:spPr/>
    </dgm:pt>
    <dgm:pt modelId="{A23AC102-14FC-422A-8820-54CE458411DC}" type="pres">
      <dgm:prSet presAssocID="{3BDCF6F8-9E8A-4C0D-83C0-A966D82F34EB}" presName="Name1" presStyleCnt="0"/>
      <dgm:spPr/>
    </dgm:pt>
    <dgm:pt modelId="{CF3E9F9B-9DD5-49A3-AC34-A5B7A5E40D68}" type="pres">
      <dgm:prSet presAssocID="{3BDCF6F8-9E8A-4C0D-83C0-A966D82F34EB}" presName="cycle" presStyleCnt="0"/>
      <dgm:spPr/>
    </dgm:pt>
    <dgm:pt modelId="{E2E8A321-82DC-4C98-86D7-7C21242DA4E4}" type="pres">
      <dgm:prSet presAssocID="{3BDCF6F8-9E8A-4C0D-83C0-A966D82F34EB}" presName="srcNode" presStyleLbl="node1" presStyleIdx="0" presStyleCnt="6"/>
      <dgm:spPr/>
    </dgm:pt>
    <dgm:pt modelId="{E2DAFCEB-C7BC-44C4-9C23-6F7C4A5B9F44}" type="pres">
      <dgm:prSet presAssocID="{3BDCF6F8-9E8A-4C0D-83C0-A966D82F34EB}" presName="conn" presStyleLbl="parChTrans1D2" presStyleIdx="0" presStyleCnt="1"/>
      <dgm:spPr/>
    </dgm:pt>
    <dgm:pt modelId="{D0C258BA-1FB4-4B05-B1FA-FD377D2C8861}" type="pres">
      <dgm:prSet presAssocID="{3BDCF6F8-9E8A-4C0D-83C0-A966D82F34EB}" presName="extraNode" presStyleLbl="node1" presStyleIdx="0" presStyleCnt="6"/>
      <dgm:spPr/>
    </dgm:pt>
    <dgm:pt modelId="{B9E6224A-CD4F-4E34-9B3D-33B191639102}" type="pres">
      <dgm:prSet presAssocID="{3BDCF6F8-9E8A-4C0D-83C0-A966D82F34EB}" presName="dstNode" presStyleLbl="node1" presStyleIdx="0" presStyleCnt="6"/>
      <dgm:spPr/>
    </dgm:pt>
    <dgm:pt modelId="{4625D917-26C1-41C1-B5E6-A99FC99E923F}" type="pres">
      <dgm:prSet presAssocID="{3C9474B8-2B73-4342-85EB-33BD3FF960A3}" presName="text_1" presStyleLbl="node1" presStyleIdx="0" presStyleCnt="6">
        <dgm:presLayoutVars>
          <dgm:bulletEnabled val="1"/>
        </dgm:presLayoutVars>
      </dgm:prSet>
      <dgm:spPr/>
    </dgm:pt>
    <dgm:pt modelId="{E3DD4074-4DA2-4E22-A664-6C45C8D721CD}" type="pres">
      <dgm:prSet presAssocID="{3C9474B8-2B73-4342-85EB-33BD3FF960A3}" presName="accent_1" presStyleCnt="0"/>
      <dgm:spPr/>
    </dgm:pt>
    <dgm:pt modelId="{4CE3D2FB-ED64-4655-BDDE-4FF9D5559E81}" type="pres">
      <dgm:prSet presAssocID="{3C9474B8-2B73-4342-85EB-33BD3FF960A3}" presName="accentRepeatNode" presStyleLbl="solidFgAcc1" presStyleIdx="0" presStyleCnt="6"/>
      <dgm:spPr/>
    </dgm:pt>
    <dgm:pt modelId="{E5F64149-5A40-4E10-9B79-527A19F9C261}" type="pres">
      <dgm:prSet presAssocID="{5B453BF7-224D-4A14-9D0E-2E7F5EA9C2A7}" presName="text_2" presStyleLbl="node1" presStyleIdx="1" presStyleCnt="6">
        <dgm:presLayoutVars>
          <dgm:bulletEnabled val="1"/>
        </dgm:presLayoutVars>
      </dgm:prSet>
      <dgm:spPr/>
    </dgm:pt>
    <dgm:pt modelId="{5C474BF0-5C74-41D2-A668-EA7B4D52DBE2}" type="pres">
      <dgm:prSet presAssocID="{5B453BF7-224D-4A14-9D0E-2E7F5EA9C2A7}" presName="accent_2" presStyleCnt="0"/>
      <dgm:spPr/>
    </dgm:pt>
    <dgm:pt modelId="{09878825-DC99-4C26-AC61-C2B75C15E056}" type="pres">
      <dgm:prSet presAssocID="{5B453BF7-224D-4A14-9D0E-2E7F5EA9C2A7}" presName="accentRepeatNode" presStyleLbl="solidFgAcc1" presStyleIdx="1" presStyleCnt="6"/>
      <dgm:spPr/>
    </dgm:pt>
    <dgm:pt modelId="{7AF3AFC0-AB76-4655-A728-92661E482545}" type="pres">
      <dgm:prSet presAssocID="{FEF4F2C4-A7CF-4A04-ADB1-17FEE35C4ED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0BF18-A0F9-4872-9E20-D51E15361D06}" type="pres">
      <dgm:prSet presAssocID="{FEF4F2C4-A7CF-4A04-ADB1-17FEE35C4ED3}" presName="accent_3" presStyleCnt="0"/>
      <dgm:spPr/>
    </dgm:pt>
    <dgm:pt modelId="{93459A54-908C-4FB4-9B71-DE499016D4D8}" type="pres">
      <dgm:prSet presAssocID="{FEF4F2C4-A7CF-4A04-ADB1-17FEE35C4ED3}" presName="accentRepeatNode" presStyleLbl="solidFgAcc1" presStyleIdx="2" presStyleCnt="6"/>
      <dgm:spPr/>
    </dgm:pt>
    <dgm:pt modelId="{365EEE62-182D-47FC-8713-90147E3AFD27}" type="pres">
      <dgm:prSet presAssocID="{DD59E4D5-4EEE-44F3-9A9C-13FCD0C41DA6}" presName="text_4" presStyleLbl="node1" presStyleIdx="3" presStyleCnt="6">
        <dgm:presLayoutVars>
          <dgm:bulletEnabled val="1"/>
        </dgm:presLayoutVars>
      </dgm:prSet>
      <dgm:spPr/>
    </dgm:pt>
    <dgm:pt modelId="{E9A2E4F4-7CFC-4A7C-963D-9B3D5AC562A1}" type="pres">
      <dgm:prSet presAssocID="{DD59E4D5-4EEE-44F3-9A9C-13FCD0C41DA6}" presName="accent_4" presStyleCnt="0"/>
      <dgm:spPr/>
    </dgm:pt>
    <dgm:pt modelId="{E6BCF554-01D2-46B7-B2F8-E5B2F53F1E44}" type="pres">
      <dgm:prSet presAssocID="{DD59E4D5-4EEE-44F3-9A9C-13FCD0C41DA6}" presName="accentRepeatNode" presStyleLbl="solidFgAcc1" presStyleIdx="3" presStyleCnt="6"/>
      <dgm:spPr/>
    </dgm:pt>
    <dgm:pt modelId="{DDE1BB06-D60B-4DE5-BF13-47EE2A28F557}" type="pres">
      <dgm:prSet presAssocID="{C701DC45-26F2-4177-90EA-3F60C6C754DD}" presName="text_5" presStyleLbl="node1" presStyleIdx="4" presStyleCnt="6">
        <dgm:presLayoutVars>
          <dgm:bulletEnabled val="1"/>
        </dgm:presLayoutVars>
      </dgm:prSet>
      <dgm:spPr/>
    </dgm:pt>
    <dgm:pt modelId="{BB2C37E0-3AE8-4CBF-A643-0A2A490C24C5}" type="pres">
      <dgm:prSet presAssocID="{C701DC45-26F2-4177-90EA-3F60C6C754DD}" presName="accent_5" presStyleCnt="0"/>
      <dgm:spPr/>
    </dgm:pt>
    <dgm:pt modelId="{70DFCE39-06EC-4A80-A20F-68DEBEE41299}" type="pres">
      <dgm:prSet presAssocID="{C701DC45-26F2-4177-90EA-3F60C6C754DD}" presName="accentRepeatNode" presStyleLbl="solidFgAcc1" presStyleIdx="4" presStyleCnt="6"/>
      <dgm:spPr/>
    </dgm:pt>
    <dgm:pt modelId="{104F4582-FD0D-4F65-A7EC-72A03878A5C1}" type="pres">
      <dgm:prSet presAssocID="{DE96770F-F813-4C59-A9F0-03635C960C87}" presName="text_6" presStyleLbl="node1" presStyleIdx="5" presStyleCnt="6">
        <dgm:presLayoutVars>
          <dgm:bulletEnabled val="1"/>
        </dgm:presLayoutVars>
      </dgm:prSet>
      <dgm:spPr/>
    </dgm:pt>
    <dgm:pt modelId="{FD9DA2F3-EE55-4BD2-8784-18BFB2482982}" type="pres">
      <dgm:prSet presAssocID="{DE96770F-F813-4C59-A9F0-03635C960C87}" presName="accent_6" presStyleCnt="0"/>
      <dgm:spPr/>
    </dgm:pt>
    <dgm:pt modelId="{89B13E10-6DB0-44EA-9991-8E4B1A25CA2E}" type="pres">
      <dgm:prSet presAssocID="{DE96770F-F813-4C59-A9F0-03635C960C87}" presName="accentRepeatNode" presStyleLbl="solidFgAcc1" presStyleIdx="5" presStyleCnt="6"/>
      <dgm:spPr/>
    </dgm:pt>
  </dgm:ptLst>
  <dgm:cxnLst>
    <dgm:cxn modelId="{B5253993-237B-4F40-B85E-3DCB1199BB51}" type="presOf" srcId="{3C9474B8-2B73-4342-85EB-33BD3FF960A3}" destId="{4625D917-26C1-41C1-B5E6-A99FC99E923F}" srcOrd="0" destOrd="0" presId="urn:microsoft.com/office/officeart/2008/layout/VerticalCurvedList"/>
    <dgm:cxn modelId="{1B012E08-2759-4A3E-A042-EBB91013F9FD}" srcId="{3BDCF6F8-9E8A-4C0D-83C0-A966D82F34EB}" destId="{DD59E4D5-4EEE-44F3-9A9C-13FCD0C41DA6}" srcOrd="3" destOrd="0" parTransId="{9BFD955E-36E2-46B1-8759-7CD1B0C143C3}" sibTransId="{540C7622-0D50-4B42-931D-51C743619E32}"/>
    <dgm:cxn modelId="{928FFE8E-83E3-4709-BC93-C510C4DBED18}" srcId="{3BDCF6F8-9E8A-4C0D-83C0-A966D82F34EB}" destId="{C701DC45-26F2-4177-90EA-3F60C6C754DD}" srcOrd="4" destOrd="0" parTransId="{8DA21DAA-9FDD-40D3-B9C4-83AFBDABBBA6}" sibTransId="{D11AD298-41A8-4C7C-B65B-CA637184AE68}"/>
    <dgm:cxn modelId="{5D4B4BB8-57F1-4F93-B306-E6DB737AF136}" srcId="{3BDCF6F8-9E8A-4C0D-83C0-A966D82F34EB}" destId="{FEF4F2C4-A7CF-4A04-ADB1-17FEE35C4ED3}" srcOrd="2" destOrd="0" parTransId="{1A36D09B-801F-4D26-A4FF-E05B33F8B166}" sibTransId="{711A31D0-94E4-4DC7-9201-5FD53C5B340F}"/>
    <dgm:cxn modelId="{61AB371D-1B4A-4EBC-999E-915AACE68EB7}" srcId="{3BDCF6F8-9E8A-4C0D-83C0-A966D82F34EB}" destId="{DE96770F-F813-4C59-A9F0-03635C960C87}" srcOrd="5" destOrd="0" parTransId="{0F14E061-F49F-47AE-AAA3-267D95D4E119}" sibTransId="{B295AD63-CDD7-43A3-ABC0-6D022A150C8E}"/>
    <dgm:cxn modelId="{AB8DDD8A-E7A2-4C8C-9A59-CB70E7E722E0}" type="presOf" srcId="{DE96770F-F813-4C59-A9F0-03635C960C87}" destId="{104F4582-FD0D-4F65-A7EC-72A03878A5C1}" srcOrd="0" destOrd="0" presId="urn:microsoft.com/office/officeart/2008/layout/VerticalCurvedList"/>
    <dgm:cxn modelId="{FD0D6595-0276-44A5-9FEB-B85259980C2E}" type="presOf" srcId="{FEF4F2C4-A7CF-4A04-ADB1-17FEE35C4ED3}" destId="{7AF3AFC0-AB76-4655-A728-92661E482545}" srcOrd="0" destOrd="0" presId="urn:microsoft.com/office/officeart/2008/layout/VerticalCurvedList"/>
    <dgm:cxn modelId="{D99A045C-B75D-4A6B-B781-70DBEEAF97B3}" type="presOf" srcId="{C701DC45-26F2-4177-90EA-3F60C6C754DD}" destId="{DDE1BB06-D60B-4DE5-BF13-47EE2A28F557}" srcOrd="0" destOrd="0" presId="urn:microsoft.com/office/officeart/2008/layout/VerticalCurvedList"/>
    <dgm:cxn modelId="{883374A3-72E7-4F87-81F2-C626403784A3}" type="presOf" srcId="{338C681B-FC7D-4640-83F6-BDA6E744FC59}" destId="{E2DAFCEB-C7BC-44C4-9C23-6F7C4A5B9F44}" srcOrd="0" destOrd="0" presId="urn:microsoft.com/office/officeart/2008/layout/VerticalCurvedList"/>
    <dgm:cxn modelId="{60E437AF-CA6D-4C76-B1F0-396DDB27BD45}" type="presOf" srcId="{5B453BF7-224D-4A14-9D0E-2E7F5EA9C2A7}" destId="{E5F64149-5A40-4E10-9B79-527A19F9C261}" srcOrd="0" destOrd="0" presId="urn:microsoft.com/office/officeart/2008/layout/VerticalCurvedList"/>
    <dgm:cxn modelId="{3C216FE7-040F-4084-8293-14B668D5B6AD}" type="presOf" srcId="{DD59E4D5-4EEE-44F3-9A9C-13FCD0C41DA6}" destId="{365EEE62-182D-47FC-8713-90147E3AFD27}" srcOrd="0" destOrd="0" presId="urn:microsoft.com/office/officeart/2008/layout/VerticalCurvedList"/>
    <dgm:cxn modelId="{8F4E95FB-FFCB-4198-A4BE-4603114734DB}" type="presOf" srcId="{3BDCF6F8-9E8A-4C0D-83C0-A966D82F34EB}" destId="{6C5F821D-D957-4EC5-847C-712282567669}" srcOrd="0" destOrd="0" presId="urn:microsoft.com/office/officeart/2008/layout/VerticalCurvedList"/>
    <dgm:cxn modelId="{0B0E3516-F944-4C56-9787-238C807BB1B3}" srcId="{3BDCF6F8-9E8A-4C0D-83C0-A966D82F34EB}" destId="{5B453BF7-224D-4A14-9D0E-2E7F5EA9C2A7}" srcOrd="1" destOrd="0" parTransId="{6CD63154-1ECF-48E7-9180-4E70401D89BD}" sibTransId="{6AF4E5EE-389A-41DC-8ABE-04438300BE37}"/>
    <dgm:cxn modelId="{89F97E58-6D37-4085-AF02-5BD8FDBD573D}" srcId="{3BDCF6F8-9E8A-4C0D-83C0-A966D82F34EB}" destId="{3C9474B8-2B73-4342-85EB-33BD3FF960A3}" srcOrd="0" destOrd="0" parTransId="{CD3D1329-E231-46B0-889D-8560ACC51703}" sibTransId="{338C681B-FC7D-4640-83F6-BDA6E744FC59}"/>
    <dgm:cxn modelId="{0ADB22B7-BF90-4AFC-BEF2-25C924D3F24D}" type="presParOf" srcId="{6C5F821D-D957-4EC5-847C-712282567669}" destId="{A23AC102-14FC-422A-8820-54CE458411DC}" srcOrd="0" destOrd="0" presId="urn:microsoft.com/office/officeart/2008/layout/VerticalCurvedList"/>
    <dgm:cxn modelId="{AB6A2402-1796-4CE4-9B04-D33DF726E0C6}" type="presParOf" srcId="{A23AC102-14FC-422A-8820-54CE458411DC}" destId="{CF3E9F9B-9DD5-49A3-AC34-A5B7A5E40D68}" srcOrd="0" destOrd="0" presId="urn:microsoft.com/office/officeart/2008/layout/VerticalCurvedList"/>
    <dgm:cxn modelId="{511789D7-2E40-4451-AE76-3D4CC400780B}" type="presParOf" srcId="{CF3E9F9B-9DD5-49A3-AC34-A5B7A5E40D68}" destId="{E2E8A321-82DC-4C98-86D7-7C21242DA4E4}" srcOrd="0" destOrd="0" presId="urn:microsoft.com/office/officeart/2008/layout/VerticalCurvedList"/>
    <dgm:cxn modelId="{2FC6B28B-E72C-4EB7-8A05-14850D3C1AFB}" type="presParOf" srcId="{CF3E9F9B-9DD5-49A3-AC34-A5B7A5E40D68}" destId="{E2DAFCEB-C7BC-44C4-9C23-6F7C4A5B9F44}" srcOrd="1" destOrd="0" presId="urn:microsoft.com/office/officeart/2008/layout/VerticalCurvedList"/>
    <dgm:cxn modelId="{62F742EE-A10B-490F-9FE4-EE003A94F85D}" type="presParOf" srcId="{CF3E9F9B-9DD5-49A3-AC34-A5B7A5E40D68}" destId="{D0C258BA-1FB4-4B05-B1FA-FD377D2C8861}" srcOrd="2" destOrd="0" presId="urn:microsoft.com/office/officeart/2008/layout/VerticalCurvedList"/>
    <dgm:cxn modelId="{CB0E37E3-129F-4665-A9F4-6BDEA16DC01B}" type="presParOf" srcId="{CF3E9F9B-9DD5-49A3-AC34-A5B7A5E40D68}" destId="{B9E6224A-CD4F-4E34-9B3D-33B191639102}" srcOrd="3" destOrd="0" presId="urn:microsoft.com/office/officeart/2008/layout/VerticalCurvedList"/>
    <dgm:cxn modelId="{D1C0C65C-B77F-42CA-A685-E2440C7B9231}" type="presParOf" srcId="{A23AC102-14FC-422A-8820-54CE458411DC}" destId="{4625D917-26C1-41C1-B5E6-A99FC99E923F}" srcOrd="1" destOrd="0" presId="urn:microsoft.com/office/officeart/2008/layout/VerticalCurvedList"/>
    <dgm:cxn modelId="{27ADAB7C-B915-4289-B51E-92CA67FC08E2}" type="presParOf" srcId="{A23AC102-14FC-422A-8820-54CE458411DC}" destId="{E3DD4074-4DA2-4E22-A664-6C45C8D721CD}" srcOrd="2" destOrd="0" presId="urn:microsoft.com/office/officeart/2008/layout/VerticalCurvedList"/>
    <dgm:cxn modelId="{D3560A84-7825-4C17-A7E6-71962A6F433C}" type="presParOf" srcId="{E3DD4074-4DA2-4E22-A664-6C45C8D721CD}" destId="{4CE3D2FB-ED64-4655-BDDE-4FF9D5559E81}" srcOrd="0" destOrd="0" presId="urn:microsoft.com/office/officeart/2008/layout/VerticalCurvedList"/>
    <dgm:cxn modelId="{4D9DD46F-D39A-4FAD-85A3-25184452D5D4}" type="presParOf" srcId="{A23AC102-14FC-422A-8820-54CE458411DC}" destId="{E5F64149-5A40-4E10-9B79-527A19F9C261}" srcOrd="3" destOrd="0" presId="urn:microsoft.com/office/officeart/2008/layout/VerticalCurvedList"/>
    <dgm:cxn modelId="{3F646EAC-1BE9-4CB2-94F2-DA7FB4095F04}" type="presParOf" srcId="{A23AC102-14FC-422A-8820-54CE458411DC}" destId="{5C474BF0-5C74-41D2-A668-EA7B4D52DBE2}" srcOrd="4" destOrd="0" presId="urn:microsoft.com/office/officeart/2008/layout/VerticalCurvedList"/>
    <dgm:cxn modelId="{16523ADA-B819-430D-878E-983CD7052718}" type="presParOf" srcId="{5C474BF0-5C74-41D2-A668-EA7B4D52DBE2}" destId="{09878825-DC99-4C26-AC61-C2B75C15E056}" srcOrd="0" destOrd="0" presId="urn:microsoft.com/office/officeart/2008/layout/VerticalCurvedList"/>
    <dgm:cxn modelId="{708092D4-5956-46BA-B468-422925729471}" type="presParOf" srcId="{A23AC102-14FC-422A-8820-54CE458411DC}" destId="{7AF3AFC0-AB76-4655-A728-92661E482545}" srcOrd="5" destOrd="0" presId="urn:microsoft.com/office/officeart/2008/layout/VerticalCurvedList"/>
    <dgm:cxn modelId="{F7062FAF-58E2-4D77-9612-A80988679FD6}" type="presParOf" srcId="{A23AC102-14FC-422A-8820-54CE458411DC}" destId="{DFE0BF18-A0F9-4872-9E20-D51E15361D06}" srcOrd="6" destOrd="0" presId="urn:microsoft.com/office/officeart/2008/layout/VerticalCurvedList"/>
    <dgm:cxn modelId="{9AC80182-B864-4B02-874C-45D715318A31}" type="presParOf" srcId="{DFE0BF18-A0F9-4872-9E20-D51E15361D06}" destId="{93459A54-908C-4FB4-9B71-DE499016D4D8}" srcOrd="0" destOrd="0" presId="urn:microsoft.com/office/officeart/2008/layout/VerticalCurvedList"/>
    <dgm:cxn modelId="{4FBA1D83-DE75-4A5B-8BE4-CD40DA75AA15}" type="presParOf" srcId="{A23AC102-14FC-422A-8820-54CE458411DC}" destId="{365EEE62-182D-47FC-8713-90147E3AFD27}" srcOrd="7" destOrd="0" presId="urn:microsoft.com/office/officeart/2008/layout/VerticalCurvedList"/>
    <dgm:cxn modelId="{74E5353F-ECB3-44B1-9B84-5F388EFFDA14}" type="presParOf" srcId="{A23AC102-14FC-422A-8820-54CE458411DC}" destId="{E9A2E4F4-7CFC-4A7C-963D-9B3D5AC562A1}" srcOrd="8" destOrd="0" presId="urn:microsoft.com/office/officeart/2008/layout/VerticalCurvedList"/>
    <dgm:cxn modelId="{477472AD-D2B0-45EC-9538-D43DED445D24}" type="presParOf" srcId="{E9A2E4F4-7CFC-4A7C-963D-9B3D5AC562A1}" destId="{E6BCF554-01D2-46B7-B2F8-E5B2F53F1E44}" srcOrd="0" destOrd="0" presId="urn:microsoft.com/office/officeart/2008/layout/VerticalCurvedList"/>
    <dgm:cxn modelId="{80DD79CD-5E0B-4A25-8282-E9413FA3AC2B}" type="presParOf" srcId="{A23AC102-14FC-422A-8820-54CE458411DC}" destId="{DDE1BB06-D60B-4DE5-BF13-47EE2A28F557}" srcOrd="9" destOrd="0" presId="urn:microsoft.com/office/officeart/2008/layout/VerticalCurvedList"/>
    <dgm:cxn modelId="{973BC5AA-8B4B-4F57-A349-8CD61A3BA0DA}" type="presParOf" srcId="{A23AC102-14FC-422A-8820-54CE458411DC}" destId="{BB2C37E0-3AE8-4CBF-A643-0A2A490C24C5}" srcOrd="10" destOrd="0" presId="urn:microsoft.com/office/officeart/2008/layout/VerticalCurvedList"/>
    <dgm:cxn modelId="{861CB3E6-F13B-43CD-873D-0325F7F803E0}" type="presParOf" srcId="{BB2C37E0-3AE8-4CBF-A643-0A2A490C24C5}" destId="{70DFCE39-06EC-4A80-A20F-68DEBEE41299}" srcOrd="0" destOrd="0" presId="urn:microsoft.com/office/officeart/2008/layout/VerticalCurvedList"/>
    <dgm:cxn modelId="{85253A3C-BFD8-4A5D-9FE4-6EBF28C9162D}" type="presParOf" srcId="{A23AC102-14FC-422A-8820-54CE458411DC}" destId="{104F4582-FD0D-4F65-A7EC-72A03878A5C1}" srcOrd="11" destOrd="0" presId="urn:microsoft.com/office/officeart/2008/layout/VerticalCurvedList"/>
    <dgm:cxn modelId="{3D30CB36-A371-40DC-ACD3-384747738E33}" type="presParOf" srcId="{A23AC102-14FC-422A-8820-54CE458411DC}" destId="{FD9DA2F3-EE55-4BD2-8784-18BFB2482982}" srcOrd="12" destOrd="0" presId="urn:microsoft.com/office/officeart/2008/layout/VerticalCurvedList"/>
    <dgm:cxn modelId="{9B1E4879-7BB2-4298-934F-B14B5A96B792}" type="presParOf" srcId="{FD9DA2F3-EE55-4BD2-8784-18BFB2482982}" destId="{89B13E10-6DB0-44EA-9991-8E4B1A25CA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E5690-D040-460C-BA63-3F4100BDCB6E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D2075-83A4-445B-AD55-0BC380D03C95}">
      <dgm:prSet phldrT="[Текст]"/>
      <dgm:spPr/>
      <dgm:t>
        <a:bodyPr/>
        <a:lstStyle/>
        <a:p>
          <a:r>
            <a:rPr lang="en-US" b="0" dirty="0" smtClean="0"/>
            <a:t>Transformed from post-diploma faculties or </a:t>
          </a:r>
          <a:r>
            <a:rPr lang="en-US" b="0" dirty="0" err="1" smtClean="0"/>
            <a:t>centres</a:t>
          </a:r>
          <a:endParaRPr lang="ru-RU" b="0" dirty="0"/>
        </a:p>
      </dgm:t>
    </dgm:pt>
    <dgm:pt modelId="{2E1B119E-58AD-41E8-BE75-95913B7182CC}" type="parTrans" cxnId="{158B0B6C-5F5F-4765-9675-BDE694918FBC}">
      <dgm:prSet/>
      <dgm:spPr/>
      <dgm:t>
        <a:bodyPr/>
        <a:lstStyle/>
        <a:p>
          <a:endParaRPr lang="ru-RU"/>
        </a:p>
      </dgm:t>
    </dgm:pt>
    <dgm:pt modelId="{16B558FF-39FF-448B-8BB3-E1FE0EB5395E}" type="sibTrans" cxnId="{158B0B6C-5F5F-4765-9675-BDE694918FBC}">
      <dgm:prSet/>
      <dgm:spPr/>
      <dgm:t>
        <a:bodyPr/>
        <a:lstStyle/>
        <a:p>
          <a:endParaRPr lang="ru-RU"/>
        </a:p>
      </dgm:t>
    </dgm:pt>
    <dgm:pt modelId="{B6352D37-EFF6-4756-868A-6135E93EBCD5}">
      <dgm:prSet phldrT="[Текст]"/>
      <dgm:spPr/>
      <dgm:t>
        <a:bodyPr/>
        <a:lstStyle/>
        <a:p>
          <a:r>
            <a:rPr lang="en-US" dirty="0" smtClean="0"/>
            <a:t>New forms of existing educational activities</a:t>
          </a:r>
          <a:endParaRPr lang="ru-RU" dirty="0"/>
        </a:p>
      </dgm:t>
    </dgm:pt>
    <dgm:pt modelId="{10D1DBC2-ED82-4373-A849-0F4753E555FF}" type="parTrans" cxnId="{FB776D96-A624-489C-9960-02B55E7C24CE}">
      <dgm:prSet/>
      <dgm:spPr/>
      <dgm:t>
        <a:bodyPr/>
        <a:lstStyle/>
        <a:p>
          <a:endParaRPr lang="ru-RU"/>
        </a:p>
      </dgm:t>
    </dgm:pt>
    <dgm:pt modelId="{D34BD7D9-2297-435C-B0A3-478D11290617}" type="sibTrans" cxnId="{FB776D96-A624-489C-9960-02B55E7C24CE}">
      <dgm:prSet/>
      <dgm:spPr/>
      <dgm:t>
        <a:bodyPr/>
        <a:lstStyle/>
        <a:p>
          <a:endParaRPr lang="ru-RU"/>
        </a:p>
      </dgm:t>
    </dgm:pt>
    <dgm:pt modelId="{202B5983-4B32-4809-903E-087D2D796D13}">
      <dgm:prSet phldrT="[Текст]"/>
      <dgm:spPr/>
      <dgm:t>
        <a:bodyPr/>
        <a:lstStyle/>
        <a:p>
          <a:r>
            <a:rPr lang="en-US" dirty="0" smtClean="0"/>
            <a:t>Newly created </a:t>
          </a:r>
          <a:r>
            <a:rPr lang="en-US" dirty="0" err="1" smtClean="0"/>
            <a:t>centres</a:t>
          </a:r>
          <a:endParaRPr lang="ru-RU" dirty="0"/>
        </a:p>
      </dgm:t>
    </dgm:pt>
    <dgm:pt modelId="{76481451-AA53-4D58-906E-CA9C247A09B5}" type="parTrans" cxnId="{EF31110F-3473-44E0-8BDD-AFF833F5A41F}">
      <dgm:prSet/>
      <dgm:spPr/>
      <dgm:t>
        <a:bodyPr/>
        <a:lstStyle/>
        <a:p>
          <a:endParaRPr lang="ru-RU"/>
        </a:p>
      </dgm:t>
    </dgm:pt>
    <dgm:pt modelId="{385BC932-22AC-400B-8335-D427970E6F25}" type="sibTrans" cxnId="{EF31110F-3473-44E0-8BDD-AFF833F5A41F}">
      <dgm:prSet/>
      <dgm:spPr/>
      <dgm:t>
        <a:bodyPr/>
        <a:lstStyle/>
        <a:p>
          <a:endParaRPr lang="ru-RU"/>
        </a:p>
      </dgm:t>
    </dgm:pt>
    <dgm:pt modelId="{E4DBE763-70E2-473C-9C32-ADA799995BEA}" type="pres">
      <dgm:prSet presAssocID="{96CE5690-D040-460C-BA63-3F4100BDCB6E}" presName="Name0" presStyleCnt="0">
        <dgm:presLayoutVars>
          <dgm:dir/>
        </dgm:presLayoutVars>
      </dgm:prSet>
      <dgm:spPr/>
    </dgm:pt>
    <dgm:pt modelId="{C7918FE9-8EA1-475D-8660-5843781330F2}" type="pres">
      <dgm:prSet presAssocID="{093D2075-83A4-445B-AD55-0BC380D03C95}" presName="noChildren" presStyleCnt="0"/>
      <dgm:spPr/>
    </dgm:pt>
    <dgm:pt modelId="{EEB085BE-2C33-4183-9EEA-29185F9835CA}" type="pres">
      <dgm:prSet presAssocID="{093D2075-83A4-445B-AD55-0BC380D03C95}" presName="gap" presStyleCnt="0"/>
      <dgm:spPr/>
    </dgm:pt>
    <dgm:pt modelId="{8DBBCBCA-460E-4A4F-8363-19F1837A93C1}" type="pres">
      <dgm:prSet presAssocID="{093D2075-83A4-445B-AD55-0BC380D03C95}" presName="medCircle2" presStyleLbl="vennNode1" presStyleIdx="0" presStyleCnt="3"/>
      <dgm:spPr/>
    </dgm:pt>
    <dgm:pt modelId="{57884DF3-9C7C-41A5-ADCF-315943C4235A}" type="pres">
      <dgm:prSet presAssocID="{093D2075-83A4-445B-AD55-0BC380D03C95}" presName="txLvlOnly1" presStyleLbl="revTx" presStyleIdx="0" presStyleCnt="3"/>
      <dgm:spPr/>
    </dgm:pt>
    <dgm:pt modelId="{FE8CED15-BF3D-402E-A801-12ECAD4E7AA0}" type="pres">
      <dgm:prSet presAssocID="{202B5983-4B32-4809-903E-087D2D796D13}" presName="noChildren" presStyleCnt="0"/>
      <dgm:spPr/>
    </dgm:pt>
    <dgm:pt modelId="{A773C1FD-0DC2-4E09-9636-1C280C861076}" type="pres">
      <dgm:prSet presAssocID="{202B5983-4B32-4809-903E-087D2D796D13}" presName="gap" presStyleCnt="0"/>
      <dgm:spPr/>
    </dgm:pt>
    <dgm:pt modelId="{F9943363-363F-475C-AFC5-E7FA5FC4D957}" type="pres">
      <dgm:prSet presAssocID="{202B5983-4B32-4809-903E-087D2D796D13}" presName="medCircle2" presStyleLbl="vennNode1" presStyleIdx="1" presStyleCnt="3"/>
      <dgm:spPr/>
    </dgm:pt>
    <dgm:pt modelId="{A6DCE285-C5CA-41C0-A45C-E6904F4F143D}" type="pres">
      <dgm:prSet presAssocID="{202B5983-4B32-4809-903E-087D2D796D13}" presName="txLvlOnly1" presStyleLbl="revTx" presStyleIdx="1" presStyleCnt="3"/>
      <dgm:spPr/>
    </dgm:pt>
    <dgm:pt modelId="{8C72724C-3624-40A3-B0CE-F52D5C1B7FC3}" type="pres">
      <dgm:prSet presAssocID="{B6352D37-EFF6-4756-868A-6135E93EBCD5}" presName="noChildren" presStyleCnt="0"/>
      <dgm:spPr/>
    </dgm:pt>
    <dgm:pt modelId="{7308C763-D859-4F0C-89DD-8A5EFCDD8976}" type="pres">
      <dgm:prSet presAssocID="{B6352D37-EFF6-4756-868A-6135E93EBCD5}" presName="gap" presStyleCnt="0"/>
      <dgm:spPr/>
    </dgm:pt>
    <dgm:pt modelId="{8A7D9226-4A7F-44E6-A08C-382BC3191C67}" type="pres">
      <dgm:prSet presAssocID="{B6352D37-EFF6-4756-868A-6135E93EBCD5}" presName="medCircle2" presStyleLbl="vennNode1" presStyleIdx="2" presStyleCnt="3"/>
      <dgm:spPr/>
    </dgm:pt>
    <dgm:pt modelId="{D14B76AA-7324-41AC-A082-92CE08E5DEBA}" type="pres">
      <dgm:prSet presAssocID="{B6352D37-EFF6-4756-868A-6135E93EBCD5}" presName="txLvlOnly1" presStyleLbl="revTx" presStyleIdx="2" presStyleCnt="3"/>
      <dgm:spPr/>
    </dgm:pt>
  </dgm:ptLst>
  <dgm:cxnLst>
    <dgm:cxn modelId="{B33A91A3-2262-4928-A515-96FC0FA4E992}" type="presOf" srcId="{202B5983-4B32-4809-903E-087D2D796D13}" destId="{A6DCE285-C5CA-41C0-A45C-E6904F4F143D}" srcOrd="0" destOrd="0" presId="urn:microsoft.com/office/officeart/2008/layout/VerticalCircleList"/>
    <dgm:cxn modelId="{FB776D96-A624-489C-9960-02B55E7C24CE}" srcId="{96CE5690-D040-460C-BA63-3F4100BDCB6E}" destId="{B6352D37-EFF6-4756-868A-6135E93EBCD5}" srcOrd="2" destOrd="0" parTransId="{10D1DBC2-ED82-4373-A849-0F4753E555FF}" sibTransId="{D34BD7D9-2297-435C-B0A3-478D11290617}"/>
    <dgm:cxn modelId="{158B0B6C-5F5F-4765-9675-BDE694918FBC}" srcId="{96CE5690-D040-460C-BA63-3F4100BDCB6E}" destId="{093D2075-83A4-445B-AD55-0BC380D03C95}" srcOrd="0" destOrd="0" parTransId="{2E1B119E-58AD-41E8-BE75-95913B7182CC}" sibTransId="{16B558FF-39FF-448B-8BB3-E1FE0EB5395E}"/>
    <dgm:cxn modelId="{5D160267-6575-42C8-BF48-1E68121EC836}" type="presOf" srcId="{B6352D37-EFF6-4756-868A-6135E93EBCD5}" destId="{D14B76AA-7324-41AC-A082-92CE08E5DEBA}" srcOrd="0" destOrd="0" presId="urn:microsoft.com/office/officeart/2008/layout/VerticalCircleList"/>
    <dgm:cxn modelId="{9F6CEB4D-09E7-4C60-9114-BBE7ADBB142C}" type="presOf" srcId="{96CE5690-D040-460C-BA63-3F4100BDCB6E}" destId="{E4DBE763-70E2-473C-9C32-ADA799995BEA}" srcOrd="0" destOrd="0" presId="urn:microsoft.com/office/officeart/2008/layout/VerticalCircleList"/>
    <dgm:cxn modelId="{79017733-C634-48A9-952E-4C954881A88A}" type="presOf" srcId="{093D2075-83A4-445B-AD55-0BC380D03C95}" destId="{57884DF3-9C7C-41A5-ADCF-315943C4235A}" srcOrd="0" destOrd="0" presId="urn:microsoft.com/office/officeart/2008/layout/VerticalCircleList"/>
    <dgm:cxn modelId="{EF31110F-3473-44E0-8BDD-AFF833F5A41F}" srcId="{96CE5690-D040-460C-BA63-3F4100BDCB6E}" destId="{202B5983-4B32-4809-903E-087D2D796D13}" srcOrd="1" destOrd="0" parTransId="{76481451-AA53-4D58-906E-CA9C247A09B5}" sibTransId="{385BC932-22AC-400B-8335-D427970E6F25}"/>
    <dgm:cxn modelId="{05248D6D-C49E-4DDD-A94C-5C03D9F1946A}" type="presParOf" srcId="{E4DBE763-70E2-473C-9C32-ADA799995BEA}" destId="{C7918FE9-8EA1-475D-8660-5843781330F2}" srcOrd="0" destOrd="0" presId="urn:microsoft.com/office/officeart/2008/layout/VerticalCircleList"/>
    <dgm:cxn modelId="{4946FD76-DDAB-4F90-B55C-7760BC951848}" type="presParOf" srcId="{C7918FE9-8EA1-475D-8660-5843781330F2}" destId="{EEB085BE-2C33-4183-9EEA-29185F9835CA}" srcOrd="0" destOrd="0" presId="urn:microsoft.com/office/officeart/2008/layout/VerticalCircleList"/>
    <dgm:cxn modelId="{77CBB887-B241-459F-8EF3-63C0863C3857}" type="presParOf" srcId="{C7918FE9-8EA1-475D-8660-5843781330F2}" destId="{8DBBCBCA-460E-4A4F-8363-19F1837A93C1}" srcOrd="1" destOrd="0" presId="urn:microsoft.com/office/officeart/2008/layout/VerticalCircleList"/>
    <dgm:cxn modelId="{1798F142-A2DE-4679-BA4D-768F3244A38B}" type="presParOf" srcId="{C7918FE9-8EA1-475D-8660-5843781330F2}" destId="{57884DF3-9C7C-41A5-ADCF-315943C4235A}" srcOrd="2" destOrd="0" presId="urn:microsoft.com/office/officeart/2008/layout/VerticalCircleList"/>
    <dgm:cxn modelId="{5E1E2754-D4DC-44AF-AFBC-52526FC822B3}" type="presParOf" srcId="{E4DBE763-70E2-473C-9C32-ADA799995BEA}" destId="{FE8CED15-BF3D-402E-A801-12ECAD4E7AA0}" srcOrd="1" destOrd="0" presId="urn:microsoft.com/office/officeart/2008/layout/VerticalCircleList"/>
    <dgm:cxn modelId="{00271F30-B357-4AE2-9028-B10932DBF31B}" type="presParOf" srcId="{FE8CED15-BF3D-402E-A801-12ECAD4E7AA0}" destId="{A773C1FD-0DC2-4E09-9636-1C280C861076}" srcOrd="0" destOrd="0" presId="urn:microsoft.com/office/officeart/2008/layout/VerticalCircleList"/>
    <dgm:cxn modelId="{600DC428-7C1C-4A4D-861B-8DFFB85FC6F5}" type="presParOf" srcId="{FE8CED15-BF3D-402E-A801-12ECAD4E7AA0}" destId="{F9943363-363F-475C-AFC5-E7FA5FC4D957}" srcOrd="1" destOrd="0" presId="urn:microsoft.com/office/officeart/2008/layout/VerticalCircleList"/>
    <dgm:cxn modelId="{0D022C55-EA67-442D-964E-63AE1CA247F9}" type="presParOf" srcId="{FE8CED15-BF3D-402E-A801-12ECAD4E7AA0}" destId="{A6DCE285-C5CA-41C0-A45C-E6904F4F143D}" srcOrd="2" destOrd="0" presId="urn:microsoft.com/office/officeart/2008/layout/VerticalCircleList"/>
    <dgm:cxn modelId="{D117EC64-D859-4939-8BA8-C845DC12653C}" type="presParOf" srcId="{E4DBE763-70E2-473C-9C32-ADA799995BEA}" destId="{8C72724C-3624-40A3-B0CE-F52D5C1B7FC3}" srcOrd="2" destOrd="0" presId="urn:microsoft.com/office/officeart/2008/layout/VerticalCircleList"/>
    <dgm:cxn modelId="{8FBD3926-543E-4A43-B6A4-8DAB9FF42E6A}" type="presParOf" srcId="{8C72724C-3624-40A3-B0CE-F52D5C1B7FC3}" destId="{7308C763-D859-4F0C-89DD-8A5EFCDD8976}" srcOrd="0" destOrd="0" presId="urn:microsoft.com/office/officeart/2008/layout/VerticalCircleList"/>
    <dgm:cxn modelId="{948F5E99-2020-479E-8C04-9988F319090B}" type="presParOf" srcId="{8C72724C-3624-40A3-B0CE-F52D5C1B7FC3}" destId="{8A7D9226-4A7F-44E6-A08C-382BC3191C67}" srcOrd="1" destOrd="0" presId="urn:microsoft.com/office/officeart/2008/layout/VerticalCircleList"/>
    <dgm:cxn modelId="{315AAE98-35F4-4275-960A-9C716A48D627}" type="presParOf" srcId="{8C72724C-3624-40A3-B0CE-F52D5C1B7FC3}" destId="{D14B76AA-7324-41AC-A082-92CE08E5DEB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ACBF9-0B7F-4EED-A55A-252817AF495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F26BC16-097F-450B-88AA-8662A9EE4CD2}">
      <dgm:prSet phldrT="[Текст]"/>
      <dgm:spPr/>
      <dgm:t>
        <a:bodyPr/>
        <a:lstStyle/>
        <a:p>
          <a:r>
            <a:rPr lang="en-US" dirty="0" smtClean="0"/>
            <a:t>University specialties</a:t>
          </a:r>
          <a:endParaRPr lang="ru-RU" dirty="0"/>
        </a:p>
      </dgm:t>
    </dgm:pt>
    <dgm:pt modelId="{9D8148A1-BDC8-4088-A734-E8B4470228D4}" type="parTrans" cxnId="{C2857B08-CA23-4B8A-85DE-47D9A800D2CA}">
      <dgm:prSet/>
      <dgm:spPr/>
      <dgm:t>
        <a:bodyPr/>
        <a:lstStyle/>
        <a:p>
          <a:endParaRPr lang="ru-RU"/>
        </a:p>
      </dgm:t>
    </dgm:pt>
    <dgm:pt modelId="{02017030-850B-4531-B8EF-E097A87CE54C}" type="sibTrans" cxnId="{C2857B08-CA23-4B8A-85DE-47D9A800D2CA}">
      <dgm:prSet/>
      <dgm:spPr/>
      <dgm:t>
        <a:bodyPr/>
        <a:lstStyle/>
        <a:p>
          <a:endParaRPr lang="ru-RU"/>
        </a:p>
      </dgm:t>
    </dgm:pt>
    <dgm:pt modelId="{9C77F239-E3EE-4743-B25F-3D7C9C3F5B21}">
      <dgm:prSet phldrT="[Текст]"/>
      <dgm:spPr/>
      <dgm:t>
        <a:bodyPr/>
        <a:lstStyle/>
        <a:p>
          <a:r>
            <a:rPr lang="en-US" dirty="0" smtClean="0"/>
            <a:t>Language courses; Computer courses; Hand-making</a:t>
          </a:r>
          <a:endParaRPr lang="ru-RU" dirty="0"/>
        </a:p>
      </dgm:t>
    </dgm:pt>
    <dgm:pt modelId="{912CC299-9D5E-4515-80E9-42370977C01D}" type="parTrans" cxnId="{EAB31848-EB11-43F1-B53E-D5D966AC6837}">
      <dgm:prSet/>
      <dgm:spPr/>
      <dgm:t>
        <a:bodyPr/>
        <a:lstStyle/>
        <a:p>
          <a:endParaRPr lang="ru-RU"/>
        </a:p>
      </dgm:t>
    </dgm:pt>
    <dgm:pt modelId="{ECB8AFB5-380C-47ED-9AB9-AA35A6936F5F}" type="sibTrans" cxnId="{EAB31848-EB11-43F1-B53E-D5D966AC6837}">
      <dgm:prSet/>
      <dgm:spPr/>
      <dgm:t>
        <a:bodyPr/>
        <a:lstStyle/>
        <a:p>
          <a:endParaRPr lang="ru-RU"/>
        </a:p>
      </dgm:t>
    </dgm:pt>
    <dgm:pt modelId="{D62402ED-3335-463B-BF10-F521047FD2A6}">
      <dgm:prSet phldrT="[Текст]"/>
      <dgm:spPr/>
      <dgm:t>
        <a:bodyPr/>
        <a:lstStyle/>
        <a:p>
          <a:r>
            <a:rPr lang="en-US" dirty="0" smtClean="0"/>
            <a:t>Hand-making; Social projects; Art</a:t>
          </a:r>
          <a:endParaRPr lang="ru-RU" dirty="0"/>
        </a:p>
      </dgm:t>
    </dgm:pt>
    <dgm:pt modelId="{462E1879-826D-4781-B0C9-EC1A7FDA8EB7}" type="parTrans" cxnId="{2A0FC51B-1032-4D5D-845D-0403BEA7EE1F}">
      <dgm:prSet/>
      <dgm:spPr/>
      <dgm:t>
        <a:bodyPr/>
        <a:lstStyle/>
        <a:p>
          <a:endParaRPr lang="ru-RU"/>
        </a:p>
      </dgm:t>
    </dgm:pt>
    <dgm:pt modelId="{7D784C4C-0DE3-47BE-A92C-086D936355E2}" type="sibTrans" cxnId="{2A0FC51B-1032-4D5D-845D-0403BEA7EE1F}">
      <dgm:prSet/>
      <dgm:spPr/>
      <dgm:t>
        <a:bodyPr/>
        <a:lstStyle/>
        <a:p>
          <a:endParaRPr lang="ru-RU"/>
        </a:p>
      </dgm:t>
    </dgm:pt>
    <dgm:pt modelId="{9372D352-DCE6-42DE-BFFE-2669F38B4918}" type="pres">
      <dgm:prSet presAssocID="{5C7ACBF9-0B7F-4EED-A55A-252817AF4952}" presName="Name0" presStyleCnt="0">
        <dgm:presLayoutVars>
          <dgm:dir/>
          <dgm:resizeHandles val="exact"/>
        </dgm:presLayoutVars>
      </dgm:prSet>
      <dgm:spPr/>
    </dgm:pt>
    <dgm:pt modelId="{43CFACC2-B70F-4A12-B1BD-44D7111D9E69}" type="pres">
      <dgm:prSet presAssocID="{5C7ACBF9-0B7F-4EED-A55A-252817AF4952}" presName="bkgdShp" presStyleLbl="alignAccFollowNode1" presStyleIdx="0" presStyleCnt="1"/>
      <dgm:spPr/>
    </dgm:pt>
    <dgm:pt modelId="{B24D2976-AA9C-48EA-91B9-F6F7258601F0}" type="pres">
      <dgm:prSet presAssocID="{5C7ACBF9-0B7F-4EED-A55A-252817AF4952}" presName="linComp" presStyleCnt="0"/>
      <dgm:spPr/>
    </dgm:pt>
    <dgm:pt modelId="{9BF3F1BC-DFDF-42C9-A375-7FAAEE3D4D2D}" type="pres">
      <dgm:prSet presAssocID="{CF26BC16-097F-450B-88AA-8662A9EE4CD2}" presName="compNode" presStyleCnt="0"/>
      <dgm:spPr/>
    </dgm:pt>
    <dgm:pt modelId="{D82D3803-0BC1-4FB8-8091-70F446834F1B}" type="pres">
      <dgm:prSet presAssocID="{CF26BC16-097F-450B-88AA-8662A9EE4C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50C60-FFC7-4DC6-921A-959FFA53537B}" type="pres">
      <dgm:prSet presAssocID="{CF26BC16-097F-450B-88AA-8662A9EE4CD2}" presName="invisiNode" presStyleLbl="node1" presStyleIdx="0" presStyleCnt="3"/>
      <dgm:spPr/>
    </dgm:pt>
    <dgm:pt modelId="{F788FC52-A3B8-4746-B9A1-0D8433A3ED40}" type="pres">
      <dgm:prSet presAssocID="{CF26BC16-097F-450B-88AA-8662A9EE4CD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D2A07B-0D67-47F5-AF27-D51099BE8724}" type="pres">
      <dgm:prSet presAssocID="{02017030-850B-4531-B8EF-E097A87CE54C}" presName="sibTrans" presStyleLbl="sibTrans2D1" presStyleIdx="0" presStyleCnt="0"/>
      <dgm:spPr/>
    </dgm:pt>
    <dgm:pt modelId="{935E7E39-9D37-4A27-9754-8F9D7654DC59}" type="pres">
      <dgm:prSet presAssocID="{9C77F239-E3EE-4743-B25F-3D7C9C3F5B21}" presName="compNode" presStyleCnt="0"/>
      <dgm:spPr/>
    </dgm:pt>
    <dgm:pt modelId="{F8202873-735E-454E-91B8-42DFD61B0A51}" type="pres">
      <dgm:prSet presAssocID="{9C77F239-E3EE-4743-B25F-3D7C9C3F5B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8CCCC-AA8E-4FBE-B98E-8490E4CBF09F}" type="pres">
      <dgm:prSet presAssocID="{9C77F239-E3EE-4743-B25F-3D7C9C3F5B21}" presName="invisiNode" presStyleLbl="node1" presStyleIdx="1" presStyleCnt="3"/>
      <dgm:spPr/>
    </dgm:pt>
    <dgm:pt modelId="{D2110138-9F9C-4E57-B50B-934993247E03}" type="pres">
      <dgm:prSet presAssocID="{9C77F239-E3EE-4743-B25F-3D7C9C3F5B21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4450D81-ADDC-4456-A100-0DE3D41C14FC}" type="pres">
      <dgm:prSet presAssocID="{ECB8AFB5-380C-47ED-9AB9-AA35A6936F5F}" presName="sibTrans" presStyleLbl="sibTrans2D1" presStyleIdx="0" presStyleCnt="0"/>
      <dgm:spPr/>
    </dgm:pt>
    <dgm:pt modelId="{D19D7DC8-ED55-4F78-BCB0-7CF805BC5620}" type="pres">
      <dgm:prSet presAssocID="{D62402ED-3335-463B-BF10-F521047FD2A6}" presName="compNode" presStyleCnt="0"/>
      <dgm:spPr/>
    </dgm:pt>
    <dgm:pt modelId="{982785C2-F7E2-4EEF-8E33-B301BA17ABD5}" type="pres">
      <dgm:prSet presAssocID="{D62402ED-3335-463B-BF10-F521047FD2A6}" presName="node" presStyleLbl="node1" presStyleIdx="2" presStyleCnt="3">
        <dgm:presLayoutVars>
          <dgm:bulletEnabled val="1"/>
        </dgm:presLayoutVars>
      </dgm:prSet>
      <dgm:spPr/>
    </dgm:pt>
    <dgm:pt modelId="{49D6F9FE-A997-4319-9D1B-8E74A741250B}" type="pres">
      <dgm:prSet presAssocID="{D62402ED-3335-463B-BF10-F521047FD2A6}" presName="invisiNode" presStyleLbl="node1" presStyleIdx="2" presStyleCnt="3"/>
      <dgm:spPr/>
    </dgm:pt>
    <dgm:pt modelId="{232FDABF-734C-4702-A835-8DE7029E3795}" type="pres">
      <dgm:prSet presAssocID="{D62402ED-3335-463B-BF10-F521047FD2A6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2857B08-CA23-4B8A-85DE-47D9A800D2CA}" srcId="{5C7ACBF9-0B7F-4EED-A55A-252817AF4952}" destId="{CF26BC16-097F-450B-88AA-8662A9EE4CD2}" srcOrd="0" destOrd="0" parTransId="{9D8148A1-BDC8-4088-A734-E8B4470228D4}" sibTransId="{02017030-850B-4531-B8EF-E097A87CE54C}"/>
    <dgm:cxn modelId="{B8B2B17F-3F5A-4F6D-9493-A67AE2962825}" type="presOf" srcId="{CF26BC16-097F-450B-88AA-8662A9EE4CD2}" destId="{D82D3803-0BC1-4FB8-8091-70F446834F1B}" srcOrd="0" destOrd="0" presId="urn:microsoft.com/office/officeart/2005/8/layout/pList2"/>
    <dgm:cxn modelId="{35744787-32EC-45B5-902F-10B521B87B67}" type="presOf" srcId="{02017030-850B-4531-B8EF-E097A87CE54C}" destId="{83D2A07B-0D67-47F5-AF27-D51099BE8724}" srcOrd="0" destOrd="0" presId="urn:microsoft.com/office/officeart/2005/8/layout/pList2"/>
    <dgm:cxn modelId="{36C04825-2CA9-4686-A50D-E8B61A89F604}" type="presOf" srcId="{D62402ED-3335-463B-BF10-F521047FD2A6}" destId="{982785C2-F7E2-4EEF-8E33-B301BA17ABD5}" srcOrd="0" destOrd="0" presId="urn:microsoft.com/office/officeart/2005/8/layout/pList2"/>
    <dgm:cxn modelId="{1DF0AF37-3F65-45A1-8A51-138540418593}" type="presOf" srcId="{9C77F239-E3EE-4743-B25F-3D7C9C3F5B21}" destId="{F8202873-735E-454E-91B8-42DFD61B0A51}" srcOrd="0" destOrd="0" presId="urn:microsoft.com/office/officeart/2005/8/layout/pList2"/>
    <dgm:cxn modelId="{62978190-50D2-4EC7-94C7-00154385DDF4}" type="presOf" srcId="{5C7ACBF9-0B7F-4EED-A55A-252817AF4952}" destId="{9372D352-DCE6-42DE-BFFE-2669F38B4918}" srcOrd="0" destOrd="0" presId="urn:microsoft.com/office/officeart/2005/8/layout/pList2"/>
    <dgm:cxn modelId="{258C34B6-8E39-402C-9C80-BC0B372F9F6C}" type="presOf" srcId="{ECB8AFB5-380C-47ED-9AB9-AA35A6936F5F}" destId="{14450D81-ADDC-4456-A100-0DE3D41C14FC}" srcOrd="0" destOrd="0" presId="urn:microsoft.com/office/officeart/2005/8/layout/pList2"/>
    <dgm:cxn modelId="{2A0FC51B-1032-4D5D-845D-0403BEA7EE1F}" srcId="{5C7ACBF9-0B7F-4EED-A55A-252817AF4952}" destId="{D62402ED-3335-463B-BF10-F521047FD2A6}" srcOrd="2" destOrd="0" parTransId="{462E1879-826D-4781-B0C9-EC1A7FDA8EB7}" sibTransId="{7D784C4C-0DE3-47BE-A92C-086D936355E2}"/>
    <dgm:cxn modelId="{EAB31848-EB11-43F1-B53E-D5D966AC6837}" srcId="{5C7ACBF9-0B7F-4EED-A55A-252817AF4952}" destId="{9C77F239-E3EE-4743-B25F-3D7C9C3F5B21}" srcOrd="1" destOrd="0" parTransId="{912CC299-9D5E-4515-80E9-42370977C01D}" sibTransId="{ECB8AFB5-380C-47ED-9AB9-AA35A6936F5F}"/>
    <dgm:cxn modelId="{4F4C633A-8D35-426C-9F5A-8B667D79D1AA}" type="presParOf" srcId="{9372D352-DCE6-42DE-BFFE-2669F38B4918}" destId="{43CFACC2-B70F-4A12-B1BD-44D7111D9E69}" srcOrd="0" destOrd="0" presId="urn:microsoft.com/office/officeart/2005/8/layout/pList2"/>
    <dgm:cxn modelId="{A7C75344-4DD9-4048-9A7B-89543056F98D}" type="presParOf" srcId="{9372D352-DCE6-42DE-BFFE-2669F38B4918}" destId="{B24D2976-AA9C-48EA-91B9-F6F7258601F0}" srcOrd="1" destOrd="0" presId="urn:microsoft.com/office/officeart/2005/8/layout/pList2"/>
    <dgm:cxn modelId="{D9C86374-72D2-41F1-A88D-EF223C00AC6B}" type="presParOf" srcId="{B24D2976-AA9C-48EA-91B9-F6F7258601F0}" destId="{9BF3F1BC-DFDF-42C9-A375-7FAAEE3D4D2D}" srcOrd="0" destOrd="0" presId="urn:microsoft.com/office/officeart/2005/8/layout/pList2"/>
    <dgm:cxn modelId="{6FF30DD2-7F2E-4AE8-AC72-E390C71F9E0B}" type="presParOf" srcId="{9BF3F1BC-DFDF-42C9-A375-7FAAEE3D4D2D}" destId="{D82D3803-0BC1-4FB8-8091-70F446834F1B}" srcOrd="0" destOrd="0" presId="urn:microsoft.com/office/officeart/2005/8/layout/pList2"/>
    <dgm:cxn modelId="{989C659A-F3ED-4D2E-B16A-E6FE0D1F7704}" type="presParOf" srcId="{9BF3F1BC-DFDF-42C9-A375-7FAAEE3D4D2D}" destId="{A3C50C60-FFC7-4DC6-921A-959FFA53537B}" srcOrd="1" destOrd="0" presId="urn:microsoft.com/office/officeart/2005/8/layout/pList2"/>
    <dgm:cxn modelId="{B52D3E66-7DF3-47AC-B6D8-3CABFDA8698C}" type="presParOf" srcId="{9BF3F1BC-DFDF-42C9-A375-7FAAEE3D4D2D}" destId="{F788FC52-A3B8-4746-B9A1-0D8433A3ED40}" srcOrd="2" destOrd="0" presId="urn:microsoft.com/office/officeart/2005/8/layout/pList2"/>
    <dgm:cxn modelId="{6EA28FDD-842D-40D0-95E7-68DE9C5E1781}" type="presParOf" srcId="{B24D2976-AA9C-48EA-91B9-F6F7258601F0}" destId="{83D2A07B-0D67-47F5-AF27-D51099BE8724}" srcOrd="1" destOrd="0" presId="urn:microsoft.com/office/officeart/2005/8/layout/pList2"/>
    <dgm:cxn modelId="{7A7E4613-DA5D-46F2-80F3-7E451554B892}" type="presParOf" srcId="{B24D2976-AA9C-48EA-91B9-F6F7258601F0}" destId="{935E7E39-9D37-4A27-9754-8F9D7654DC59}" srcOrd="2" destOrd="0" presId="urn:microsoft.com/office/officeart/2005/8/layout/pList2"/>
    <dgm:cxn modelId="{3CAAC33E-7C84-41E5-BB6F-FBAC855F5280}" type="presParOf" srcId="{935E7E39-9D37-4A27-9754-8F9D7654DC59}" destId="{F8202873-735E-454E-91B8-42DFD61B0A51}" srcOrd="0" destOrd="0" presId="urn:microsoft.com/office/officeart/2005/8/layout/pList2"/>
    <dgm:cxn modelId="{0BC51C8F-4497-44BD-8846-643A38C8CB17}" type="presParOf" srcId="{935E7E39-9D37-4A27-9754-8F9D7654DC59}" destId="{7B58CCCC-AA8E-4FBE-B98E-8490E4CBF09F}" srcOrd="1" destOrd="0" presId="urn:microsoft.com/office/officeart/2005/8/layout/pList2"/>
    <dgm:cxn modelId="{789F9A08-B877-4088-9B3A-9E0BAAB59BA6}" type="presParOf" srcId="{935E7E39-9D37-4A27-9754-8F9D7654DC59}" destId="{D2110138-9F9C-4E57-B50B-934993247E03}" srcOrd="2" destOrd="0" presId="urn:microsoft.com/office/officeart/2005/8/layout/pList2"/>
    <dgm:cxn modelId="{B4127CA5-4366-4959-AD79-9EB53A320E47}" type="presParOf" srcId="{B24D2976-AA9C-48EA-91B9-F6F7258601F0}" destId="{14450D81-ADDC-4456-A100-0DE3D41C14FC}" srcOrd="3" destOrd="0" presId="urn:microsoft.com/office/officeart/2005/8/layout/pList2"/>
    <dgm:cxn modelId="{8BF52681-22B8-400D-AED1-9F801DAC7571}" type="presParOf" srcId="{B24D2976-AA9C-48EA-91B9-F6F7258601F0}" destId="{D19D7DC8-ED55-4F78-BCB0-7CF805BC5620}" srcOrd="4" destOrd="0" presId="urn:microsoft.com/office/officeart/2005/8/layout/pList2"/>
    <dgm:cxn modelId="{D5774562-AE98-497F-9291-8D8ABF6BF8CB}" type="presParOf" srcId="{D19D7DC8-ED55-4F78-BCB0-7CF805BC5620}" destId="{982785C2-F7E2-4EEF-8E33-B301BA17ABD5}" srcOrd="0" destOrd="0" presId="urn:microsoft.com/office/officeart/2005/8/layout/pList2"/>
    <dgm:cxn modelId="{7C340415-A6F1-44A4-8524-B686D18C8A1E}" type="presParOf" srcId="{D19D7DC8-ED55-4F78-BCB0-7CF805BC5620}" destId="{49D6F9FE-A997-4319-9D1B-8E74A741250B}" srcOrd="1" destOrd="0" presId="urn:microsoft.com/office/officeart/2005/8/layout/pList2"/>
    <dgm:cxn modelId="{D9DD3CD9-6A38-4047-8638-6E252F73F9DC}" type="presParOf" srcId="{D19D7DC8-ED55-4F78-BCB0-7CF805BC5620}" destId="{232FDABF-734C-4702-A835-8DE7029E379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0C59DA-9AFF-4CE5-A3F5-D5FF396D6A8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795B6C-3403-4412-A058-50ADCA770473}">
      <dgm:prSet phldrT="[Текст]"/>
      <dgm:spPr/>
      <dgm:t>
        <a:bodyPr/>
        <a:lstStyle/>
        <a:p>
          <a:r>
            <a:rPr lang="en-US" dirty="0" smtClean="0"/>
            <a:t>University, college</a:t>
          </a:r>
          <a:endParaRPr lang="ru-RU" dirty="0"/>
        </a:p>
      </dgm:t>
    </dgm:pt>
    <dgm:pt modelId="{6896985A-687C-471E-9FB4-1AB85347CC8B}" type="parTrans" cxnId="{4FFA68C3-07BC-4996-B88B-5CC9B2CA8789}">
      <dgm:prSet/>
      <dgm:spPr/>
      <dgm:t>
        <a:bodyPr/>
        <a:lstStyle/>
        <a:p>
          <a:endParaRPr lang="ru-RU"/>
        </a:p>
      </dgm:t>
    </dgm:pt>
    <dgm:pt modelId="{AE714F78-2CD5-4CA5-92DD-F35FF48BB6A6}" type="sibTrans" cxnId="{4FFA68C3-07BC-4996-B88B-5CC9B2CA8789}">
      <dgm:prSet/>
      <dgm:spPr/>
      <dgm:t>
        <a:bodyPr/>
        <a:lstStyle/>
        <a:p>
          <a:endParaRPr lang="ru-RU"/>
        </a:p>
      </dgm:t>
    </dgm:pt>
    <dgm:pt modelId="{8B58DC4D-4F64-4846-96DB-3AEF15BE2078}">
      <dgm:prSet phldrT="[Текст]"/>
      <dgm:spPr/>
      <dgm:t>
        <a:bodyPr/>
        <a:lstStyle/>
        <a:p>
          <a:r>
            <a:rPr lang="en-US" dirty="0" smtClean="0"/>
            <a:t>Students </a:t>
          </a:r>
          <a:endParaRPr lang="ru-RU" dirty="0"/>
        </a:p>
      </dgm:t>
    </dgm:pt>
    <dgm:pt modelId="{23111023-3FEC-42B5-BCA8-026D62C2F95E}" type="parTrans" cxnId="{63087A8B-12A1-4D13-AF54-1D380B6EFC00}">
      <dgm:prSet/>
      <dgm:spPr/>
      <dgm:t>
        <a:bodyPr/>
        <a:lstStyle/>
        <a:p>
          <a:endParaRPr lang="ru-RU"/>
        </a:p>
      </dgm:t>
    </dgm:pt>
    <dgm:pt modelId="{080C4876-3857-4E5E-93A2-38A6A4CDF7BE}" type="sibTrans" cxnId="{63087A8B-12A1-4D13-AF54-1D380B6EFC00}">
      <dgm:prSet/>
      <dgm:spPr/>
      <dgm:t>
        <a:bodyPr/>
        <a:lstStyle/>
        <a:p>
          <a:endParaRPr lang="ru-RU"/>
        </a:p>
      </dgm:t>
    </dgm:pt>
    <dgm:pt modelId="{9F6C89F9-9C09-4BB7-A167-A2CC319B6C6D}">
      <dgm:prSet phldrT="[Текст]"/>
      <dgm:spPr/>
      <dgm:t>
        <a:bodyPr/>
        <a:lstStyle/>
        <a:p>
          <a:r>
            <a:rPr lang="en-US" dirty="0" smtClean="0"/>
            <a:t>Vulnerable categories</a:t>
          </a:r>
          <a:endParaRPr lang="ru-RU" dirty="0"/>
        </a:p>
      </dgm:t>
    </dgm:pt>
    <dgm:pt modelId="{494CA9F2-DC32-49A0-87CA-A28FE6F2E9F8}" type="parTrans" cxnId="{366DD8F8-870D-44E1-A244-B7E487A568C4}">
      <dgm:prSet/>
      <dgm:spPr/>
      <dgm:t>
        <a:bodyPr/>
        <a:lstStyle/>
        <a:p>
          <a:endParaRPr lang="ru-RU"/>
        </a:p>
      </dgm:t>
    </dgm:pt>
    <dgm:pt modelId="{19920D76-F333-40F1-9F8A-E58C098B92DA}" type="sibTrans" cxnId="{366DD8F8-870D-44E1-A244-B7E487A568C4}">
      <dgm:prSet/>
      <dgm:spPr/>
      <dgm:t>
        <a:bodyPr/>
        <a:lstStyle/>
        <a:p>
          <a:endParaRPr lang="ru-RU"/>
        </a:p>
      </dgm:t>
    </dgm:pt>
    <dgm:pt modelId="{0B775184-BF0A-4C0E-8554-40A5F91587BF}">
      <dgm:prSet phldrT="[Текст]"/>
      <dgm:spPr/>
      <dgm:t>
        <a:bodyPr/>
        <a:lstStyle/>
        <a:p>
          <a:r>
            <a:rPr lang="en-US" dirty="0" smtClean="0"/>
            <a:t>Evening schools</a:t>
          </a:r>
          <a:endParaRPr lang="ru-RU" dirty="0"/>
        </a:p>
      </dgm:t>
    </dgm:pt>
    <dgm:pt modelId="{E2392CB4-A8FC-4796-B6AD-87BB386EB760}" type="parTrans" cxnId="{A23A32AE-03A5-4EBB-9F45-4FB77CA3632B}">
      <dgm:prSet/>
      <dgm:spPr/>
      <dgm:t>
        <a:bodyPr/>
        <a:lstStyle/>
        <a:p>
          <a:endParaRPr lang="ru-RU"/>
        </a:p>
      </dgm:t>
    </dgm:pt>
    <dgm:pt modelId="{F92CC181-46AC-4979-B31B-87D7CFB4AD7F}" type="sibTrans" cxnId="{A23A32AE-03A5-4EBB-9F45-4FB77CA3632B}">
      <dgm:prSet/>
      <dgm:spPr/>
      <dgm:t>
        <a:bodyPr/>
        <a:lstStyle/>
        <a:p>
          <a:endParaRPr lang="ru-RU"/>
        </a:p>
      </dgm:t>
    </dgm:pt>
    <dgm:pt modelId="{8FF3D51B-CC31-4CB2-830D-5FF643F0FECA}">
      <dgm:prSet phldrT="[Текст]"/>
      <dgm:spPr/>
      <dgm:t>
        <a:bodyPr/>
        <a:lstStyle/>
        <a:p>
          <a:r>
            <a:rPr lang="en-US" dirty="0" smtClean="0"/>
            <a:t>Senior schoolchildren</a:t>
          </a:r>
          <a:endParaRPr lang="ru-RU" dirty="0"/>
        </a:p>
      </dgm:t>
    </dgm:pt>
    <dgm:pt modelId="{84C14863-BB74-4D1C-9C51-B1F4197ADF19}" type="parTrans" cxnId="{09CC6EF0-5677-476B-8CFE-896413C3E117}">
      <dgm:prSet/>
      <dgm:spPr/>
      <dgm:t>
        <a:bodyPr/>
        <a:lstStyle/>
        <a:p>
          <a:endParaRPr lang="ru-RU"/>
        </a:p>
      </dgm:t>
    </dgm:pt>
    <dgm:pt modelId="{3A9E2480-6D81-4439-B0F9-74E8A1A044F7}" type="sibTrans" cxnId="{09CC6EF0-5677-476B-8CFE-896413C3E117}">
      <dgm:prSet/>
      <dgm:spPr/>
      <dgm:t>
        <a:bodyPr/>
        <a:lstStyle/>
        <a:p>
          <a:endParaRPr lang="ru-RU"/>
        </a:p>
      </dgm:t>
    </dgm:pt>
    <dgm:pt modelId="{701B9BFB-E856-47E4-8E97-82AC23D1633C}">
      <dgm:prSet phldrT="[Текст]"/>
      <dgm:spPr/>
      <dgm:t>
        <a:bodyPr/>
        <a:lstStyle/>
        <a:p>
          <a:r>
            <a:rPr lang="en-US" dirty="0" smtClean="0"/>
            <a:t>Library/ museums</a:t>
          </a:r>
          <a:endParaRPr lang="ru-RU" dirty="0"/>
        </a:p>
      </dgm:t>
    </dgm:pt>
    <dgm:pt modelId="{BA8FB7E9-104D-4933-B22C-CB2547CBE978}" type="parTrans" cxnId="{6C339575-0DF8-43E0-8598-2C7C87A35FBB}">
      <dgm:prSet/>
      <dgm:spPr/>
      <dgm:t>
        <a:bodyPr/>
        <a:lstStyle/>
        <a:p>
          <a:endParaRPr lang="ru-RU"/>
        </a:p>
      </dgm:t>
    </dgm:pt>
    <dgm:pt modelId="{0548FFB4-57A1-4242-A7ED-F56CD68445F3}" type="sibTrans" cxnId="{6C339575-0DF8-43E0-8598-2C7C87A35FBB}">
      <dgm:prSet/>
      <dgm:spPr/>
      <dgm:t>
        <a:bodyPr/>
        <a:lstStyle/>
        <a:p>
          <a:endParaRPr lang="ru-RU"/>
        </a:p>
      </dgm:t>
    </dgm:pt>
    <dgm:pt modelId="{0B2BEBCE-84B0-4F85-92C7-9A87DF39D8B4}">
      <dgm:prSet phldrT="[Текст]"/>
      <dgm:spPr/>
      <dgm:t>
        <a:bodyPr/>
        <a:lstStyle/>
        <a:p>
          <a:r>
            <a:rPr lang="en-US" dirty="0" smtClean="0"/>
            <a:t>Community members</a:t>
          </a:r>
          <a:endParaRPr lang="ru-RU" dirty="0"/>
        </a:p>
      </dgm:t>
    </dgm:pt>
    <dgm:pt modelId="{A3004CBB-505A-4560-8F29-87DC1DA5B203}" type="parTrans" cxnId="{861FFB63-C1D0-4DE5-8D9A-F6784F2CD990}">
      <dgm:prSet/>
      <dgm:spPr/>
      <dgm:t>
        <a:bodyPr/>
        <a:lstStyle/>
        <a:p>
          <a:endParaRPr lang="ru-RU"/>
        </a:p>
      </dgm:t>
    </dgm:pt>
    <dgm:pt modelId="{97843F05-7649-4065-8338-98650D714E9E}" type="sibTrans" cxnId="{861FFB63-C1D0-4DE5-8D9A-F6784F2CD990}">
      <dgm:prSet/>
      <dgm:spPr/>
      <dgm:t>
        <a:bodyPr/>
        <a:lstStyle/>
        <a:p>
          <a:endParaRPr lang="ru-RU"/>
        </a:p>
      </dgm:t>
    </dgm:pt>
    <dgm:pt modelId="{5108D651-902B-4253-B441-80FEFC7E387A}">
      <dgm:prSet phldrT="[Текст]"/>
      <dgm:spPr/>
      <dgm:t>
        <a:bodyPr/>
        <a:lstStyle/>
        <a:p>
          <a:r>
            <a:rPr lang="en-US" dirty="0" smtClean="0"/>
            <a:t>Vulnerable categories</a:t>
          </a:r>
          <a:endParaRPr lang="ru-RU" dirty="0"/>
        </a:p>
      </dgm:t>
    </dgm:pt>
    <dgm:pt modelId="{02EDCE9F-FEB8-4661-88BC-3ABD28B77364}" type="parTrans" cxnId="{671F5280-7FBD-4611-85D7-22B1E23052F0}">
      <dgm:prSet/>
      <dgm:spPr/>
      <dgm:t>
        <a:bodyPr/>
        <a:lstStyle/>
        <a:p>
          <a:endParaRPr lang="ru-RU"/>
        </a:p>
      </dgm:t>
    </dgm:pt>
    <dgm:pt modelId="{96F9F751-7BC2-43BD-88C2-A07361ED666A}" type="sibTrans" cxnId="{671F5280-7FBD-4611-85D7-22B1E23052F0}">
      <dgm:prSet/>
      <dgm:spPr/>
      <dgm:t>
        <a:bodyPr/>
        <a:lstStyle/>
        <a:p>
          <a:endParaRPr lang="ru-RU"/>
        </a:p>
      </dgm:t>
    </dgm:pt>
    <dgm:pt modelId="{1120A674-79D7-421B-B606-726EC4F07612}">
      <dgm:prSet phldrT="[Текст]"/>
      <dgm:spPr/>
      <dgm:t>
        <a:bodyPr/>
        <a:lstStyle/>
        <a:p>
          <a:r>
            <a:rPr lang="en-US" dirty="0" smtClean="0"/>
            <a:t>The elderly</a:t>
          </a:r>
          <a:endParaRPr lang="ru-RU" dirty="0"/>
        </a:p>
      </dgm:t>
    </dgm:pt>
    <dgm:pt modelId="{5DE02B78-2B8A-4554-B58C-14D900749961}" type="parTrans" cxnId="{D5A7001D-C92B-4869-8A22-21D9C999DB7E}">
      <dgm:prSet/>
      <dgm:spPr/>
      <dgm:t>
        <a:bodyPr/>
        <a:lstStyle/>
        <a:p>
          <a:endParaRPr lang="ru-RU"/>
        </a:p>
      </dgm:t>
    </dgm:pt>
    <dgm:pt modelId="{68F33CA9-21B4-4595-8AA5-DBA6FD3E41A7}" type="sibTrans" cxnId="{D5A7001D-C92B-4869-8A22-21D9C999DB7E}">
      <dgm:prSet/>
      <dgm:spPr/>
      <dgm:t>
        <a:bodyPr/>
        <a:lstStyle/>
        <a:p>
          <a:endParaRPr lang="ru-RU"/>
        </a:p>
      </dgm:t>
    </dgm:pt>
    <dgm:pt modelId="{3B0675B7-7142-4BE1-89B6-F5944408A680}">
      <dgm:prSet phldrT="[Текст]"/>
      <dgm:spPr/>
      <dgm:t>
        <a:bodyPr/>
        <a:lstStyle/>
        <a:p>
          <a:r>
            <a:rPr lang="en-US" dirty="0" smtClean="0"/>
            <a:t>Pedagogical staff</a:t>
          </a:r>
          <a:endParaRPr lang="ru-RU" dirty="0"/>
        </a:p>
      </dgm:t>
    </dgm:pt>
    <dgm:pt modelId="{6D164AE7-0937-455C-88EB-0713AF6D2E06}" type="parTrans" cxnId="{7407DD42-5C5C-4421-99AF-E5F1994CA3E0}">
      <dgm:prSet/>
      <dgm:spPr/>
      <dgm:t>
        <a:bodyPr/>
        <a:lstStyle/>
        <a:p>
          <a:endParaRPr lang="ru-RU"/>
        </a:p>
      </dgm:t>
    </dgm:pt>
    <dgm:pt modelId="{691E4E17-4108-4A7F-9A09-F3247C04C506}" type="sibTrans" cxnId="{7407DD42-5C5C-4421-99AF-E5F1994CA3E0}">
      <dgm:prSet/>
      <dgm:spPr/>
      <dgm:t>
        <a:bodyPr/>
        <a:lstStyle/>
        <a:p>
          <a:endParaRPr lang="ru-RU"/>
        </a:p>
      </dgm:t>
    </dgm:pt>
    <dgm:pt modelId="{BF5E1434-7E2D-446E-A683-28EC10B466E1}">
      <dgm:prSet phldrT="[Текст]"/>
      <dgm:spPr/>
      <dgm:t>
        <a:bodyPr/>
        <a:lstStyle/>
        <a:p>
          <a:r>
            <a:rPr lang="en-US" dirty="0" smtClean="0"/>
            <a:t>Vulnerable categories</a:t>
          </a:r>
          <a:endParaRPr lang="ru-RU" dirty="0"/>
        </a:p>
      </dgm:t>
    </dgm:pt>
    <dgm:pt modelId="{0D0811A5-138F-4A6B-BC3C-2D342063F17C}" type="parTrans" cxnId="{76797505-5BD6-49FC-B16A-97555A2A6DF4}">
      <dgm:prSet/>
      <dgm:spPr/>
      <dgm:t>
        <a:bodyPr/>
        <a:lstStyle/>
        <a:p>
          <a:endParaRPr lang="ru-RU"/>
        </a:p>
      </dgm:t>
    </dgm:pt>
    <dgm:pt modelId="{65B0BAAF-7DCB-4EAD-9992-BCCB6089CD2B}" type="sibTrans" cxnId="{76797505-5BD6-49FC-B16A-97555A2A6DF4}">
      <dgm:prSet/>
      <dgm:spPr/>
      <dgm:t>
        <a:bodyPr/>
        <a:lstStyle/>
        <a:p>
          <a:endParaRPr lang="ru-RU"/>
        </a:p>
      </dgm:t>
    </dgm:pt>
    <dgm:pt modelId="{6FF671B1-7670-43B9-84D7-67174E001C91}">
      <dgm:prSet phldrT="[Текст]"/>
      <dgm:spPr/>
      <dgm:t>
        <a:bodyPr/>
        <a:lstStyle/>
        <a:p>
          <a:r>
            <a:rPr lang="en-US" dirty="0" smtClean="0"/>
            <a:t>The elderly</a:t>
          </a:r>
          <a:endParaRPr lang="ru-RU" dirty="0"/>
        </a:p>
      </dgm:t>
    </dgm:pt>
    <dgm:pt modelId="{A0C0FD62-931B-4FDD-BDE8-C71CF4EC19C8}" type="parTrans" cxnId="{8B5471E4-0AC7-479C-8A06-3C24A85FFBED}">
      <dgm:prSet/>
      <dgm:spPr/>
      <dgm:t>
        <a:bodyPr/>
        <a:lstStyle/>
        <a:p>
          <a:endParaRPr lang="ru-RU"/>
        </a:p>
      </dgm:t>
    </dgm:pt>
    <dgm:pt modelId="{EDE311E8-A806-4CE6-94FF-B8754F091144}" type="sibTrans" cxnId="{8B5471E4-0AC7-479C-8A06-3C24A85FFBED}">
      <dgm:prSet/>
      <dgm:spPr/>
      <dgm:t>
        <a:bodyPr/>
        <a:lstStyle/>
        <a:p>
          <a:endParaRPr lang="ru-RU"/>
        </a:p>
      </dgm:t>
    </dgm:pt>
    <dgm:pt modelId="{1D5837E7-4011-4E3D-90DE-B0A262CE2EE5}">
      <dgm:prSet phldrT="[Текст]"/>
      <dgm:spPr/>
      <dgm:t>
        <a:bodyPr/>
        <a:lstStyle/>
        <a:p>
          <a:r>
            <a:rPr lang="en-US" dirty="0" smtClean="0"/>
            <a:t>Pedagogical staff</a:t>
          </a:r>
          <a:endParaRPr lang="ru-RU" dirty="0"/>
        </a:p>
      </dgm:t>
    </dgm:pt>
    <dgm:pt modelId="{4EBF6BF1-7E31-4351-B857-32BB8F9CE3EC}" type="parTrans" cxnId="{6A18BE17-C40E-4C1D-8EE4-F44132DBA537}">
      <dgm:prSet/>
      <dgm:spPr/>
      <dgm:t>
        <a:bodyPr/>
        <a:lstStyle/>
        <a:p>
          <a:endParaRPr lang="ru-RU"/>
        </a:p>
      </dgm:t>
    </dgm:pt>
    <dgm:pt modelId="{AFB8E874-3B0B-4CF8-BF3E-9D3CD13A74DA}" type="sibTrans" cxnId="{6A18BE17-C40E-4C1D-8EE4-F44132DBA537}">
      <dgm:prSet/>
      <dgm:spPr/>
      <dgm:t>
        <a:bodyPr/>
        <a:lstStyle/>
        <a:p>
          <a:endParaRPr lang="ru-RU"/>
        </a:p>
      </dgm:t>
    </dgm:pt>
    <dgm:pt modelId="{B4885F58-A9B4-4BBB-B597-E36F4C6F73BA}">
      <dgm:prSet phldrT="[Текст]"/>
      <dgm:spPr/>
      <dgm:t>
        <a:bodyPr/>
        <a:lstStyle/>
        <a:p>
          <a:r>
            <a:rPr lang="en-US" dirty="0" smtClean="0"/>
            <a:t>The elderly</a:t>
          </a:r>
          <a:endParaRPr lang="ru-RU" dirty="0"/>
        </a:p>
      </dgm:t>
    </dgm:pt>
    <dgm:pt modelId="{9E3A9E6C-C9BA-4488-AEAB-8A71C2EB544B}" type="parTrans" cxnId="{79027F69-7108-43F8-B673-4B3FD3989DEA}">
      <dgm:prSet/>
      <dgm:spPr/>
      <dgm:t>
        <a:bodyPr/>
        <a:lstStyle/>
        <a:p>
          <a:endParaRPr lang="ru-RU"/>
        </a:p>
      </dgm:t>
    </dgm:pt>
    <dgm:pt modelId="{79F53BE6-FC67-43D8-AEA0-9F2069C25376}" type="sibTrans" cxnId="{79027F69-7108-43F8-B673-4B3FD3989DEA}">
      <dgm:prSet/>
      <dgm:spPr/>
      <dgm:t>
        <a:bodyPr/>
        <a:lstStyle/>
        <a:p>
          <a:endParaRPr lang="ru-RU"/>
        </a:p>
      </dgm:t>
    </dgm:pt>
    <dgm:pt modelId="{0EEDDE3F-89AE-4B24-88BA-156723AEC151}" type="pres">
      <dgm:prSet presAssocID="{590C59DA-9AFF-4CE5-A3F5-D5FF396D6A81}" presName="theList" presStyleCnt="0">
        <dgm:presLayoutVars>
          <dgm:dir/>
          <dgm:animLvl val="lvl"/>
          <dgm:resizeHandles val="exact"/>
        </dgm:presLayoutVars>
      </dgm:prSet>
      <dgm:spPr/>
    </dgm:pt>
    <dgm:pt modelId="{922ACD77-F7F2-43F6-B0F7-277DB4F0B03B}" type="pres">
      <dgm:prSet presAssocID="{1F795B6C-3403-4412-A058-50ADCA770473}" presName="compNode" presStyleCnt="0"/>
      <dgm:spPr/>
    </dgm:pt>
    <dgm:pt modelId="{8AF225F9-4693-401B-9A33-7B3C3F2B769F}" type="pres">
      <dgm:prSet presAssocID="{1F795B6C-3403-4412-A058-50ADCA770473}" presName="aNode" presStyleLbl="bgShp" presStyleIdx="0" presStyleCnt="3"/>
      <dgm:spPr/>
      <dgm:t>
        <a:bodyPr/>
        <a:lstStyle/>
        <a:p>
          <a:endParaRPr lang="ru-RU"/>
        </a:p>
      </dgm:t>
    </dgm:pt>
    <dgm:pt modelId="{ED357FD6-6094-42E1-BC72-4051F9B629E0}" type="pres">
      <dgm:prSet presAssocID="{1F795B6C-3403-4412-A058-50ADCA770473}" presName="textNode" presStyleLbl="bgShp" presStyleIdx="0" presStyleCnt="3"/>
      <dgm:spPr/>
      <dgm:t>
        <a:bodyPr/>
        <a:lstStyle/>
        <a:p>
          <a:endParaRPr lang="ru-RU"/>
        </a:p>
      </dgm:t>
    </dgm:pt>
    <dgm:pt modelId="{DF4CAF3F-56DF-4114-A0B4-B11A9C7B6580}" type="pres">
      <dgm:prSet presAssocID="{1F795B6C-3403-4412-A058-50ADCA770473}" presName="compChildNode" presStyleCnt="0"/>
      <dgm:spPr/>
    </dgm:pt>
    <dgm:pt modelId="{ED368365-773C-4DC8-B5B9-6317C03822F7}" type="pres">
      <dgm:prSet presAssocID="{1F795B6C-3403-4412-A058-50ADCA770473}" presName="theInnerList" presStyleCnt="0"/>
      <dgm:spPr/>
    </dgm:pt>
    <dgm:pt modelId="{963D89AC-3A51-42DD-974F-FC9D5D5A842B}" type="pres">
      <dgm:prSet presAssocID="{8B58DC4D-4F64-4846-96DB-3AEF15BE2078}" presName="childNode" presStyleLbl="node1" presStyleIdx="0" presStyleCnt="11">
        <dgm:presLayoutVars>
          <dgm:bulletEnabled val="1"/>
        </dgm:presLayoutVars>
      </dgm:prSet>
      <dgm:spPr/>
    </dgm:pt>
    <dgm:pt modelId="{80E2FB12-021E-4037-AED5-79267A17A323}" type="pres">
      <dgm:prSet presAssocID="{8B58DC4D-4F64-4846-96DB-3AEF15BE2078}" presName="aSpace2" presStyleCnt="0"/>
      <dgm:spPr/>
    </dgm:pt>
    <dgm:pt modelId="{F2B6EB9F-8D88-46BD-A9CC-AE0999A8E348}" type="pres">
      <dgm:prSet presAssocID="{9F6C89F9-9C09-4BB7-A167-A2CC319B6C6D}" presName="childNode" presStyleLbl="node1" presStyleIdx="1" presStyleCnt="11">
        <dgm:presLayoutVars>
          <dgm:bulletEnabled val="1"/>
        </dgm:presLayoutVars>
      </dgm:prSet>
      <dgm:spPr/>
    </dgm:pt>
    <dgm:pt modelId="{08A106F8-0B49-4EF0-9663-E63AE556DEF4}" type="pres">
      <dgm:prSet presAssocID="{9F6C89F9-9C09-4BB7-A167-A2CC319B6C6D}" presName="aSpace2" presStyleCnt="0"/>
      <dgm:spPr/>
    </dgm:pt>
    <dgm:pt modelId="{2AEE8639-ADB1-4F2E-AE28-72DA20CB7A41}" type="pres">
      <dgm:prSet presAssocID="{1120A674-79D7-421B-B606-726EC4F07612}" presName="childNode" presStyleLbl="node1" presStyleIdx="2" presStyleCnt="11">
        <dgm:presLayoutVars>
          <dgm:bulletEnabled val="1"/>
        </dgm:presLayoutVars>
      </dgm:prSet>
      <dgm:spPr/>
    </dgm:pt>
    <dgm:pt modelId="{8FE1BA14-3DAD-4B33-8C1F-17ACB4B67582}" type="pres">
      <dgm:prSet presAssocID="{1120A674-79D7-421B-B606-726EC4F07612}" presName="aSpace2" presStyleCnt="0"/>
      <dgm:spPr/>
    </dgm:pt>
    <dgm:pt modelId="{C0B18148-EC17-40AA-9FBA-FC872D68D5CC}" type="pres">
      <dgm:prSet presAssocID="{3B0675B7-7142-4BE1-89B6-F5944408A680}" presName="childNode" presStyleLbl="node1" presStyleIdx="3" presStyleCnt="11">
        <dgm:presLayoutVars>
          <dgm:bulletEnabled val="1"/>
        </dgm:presLayoutVars>
      </dgm:prSet>
      <dgm:spPr/>
    </dgm:pt>
    <dgm:pt modelId="{65CFCACE-5E05-4343-9446-85D446A030C0}" type="pres">
      <dgm:prSet presAssocID="{1F795B6C-3403-4412-A058-50ADCA770473}" presName="aSpace" presStyleCnt="0"/>
      <dgm:spPr/>
    </dgm:pt>
    <dgm:pt modelId="{DD8C3471-FFC5-41C6-9404-F864C007555A}" type="pres">
      <dgm:prSet presAssocID="{0B775184-BF0A-4C0E-8554-40A5F91587BF}" presName="compNode" presStyleCnt="0"/>
      <dgm:spPr/>
    </dgm:pt>
    <dgm:pt modelId="{EC8DA79B-613E-4F23-8897-A4594991B7FD}" type="pres">
      <dgm:prSet presAssocID="{0B775184-BF0A-4C0E-8554-40A5F91587BF}" presName="aNode" presStyleLbl="bgShp" presStyleIdx="1" presStyleCnt="3"/>
      <dgm:spPr/>
      <dgm:t>
        <a:bodyPr/>
        <a:lstStyle/>
        <a:p>
          <a:endParaRPr lang="ru-RU"/>
        </a:p>
      </dgm:t>
    </dgm:pt>
    <dgm:pt modelId="{639CFAF9-88CA-4E6C-9ABF-1E02DE25234C}" type="pres">
      <dgm:prSet presAssocID="{0B775184-BF0A-4C0E-8554-40A5F91587BF}" presName="textNode" presStyleLbl="bgShp" presStyleIdx="1" presStyleCnt="3"/>
      <dgm:spPr/>
      <dgm:t>
        <a:bodyPr/>
        <a:lstStyle/>
        <a:p>
          <a:endParaRPr lang="ru-RU"/>
        </a:p>
      </dgm:t>
    </dgm:pt>
    <dgm:pt modelId="{46245CB0-CCE2-4AA9-9E95-83C7FE2A7E31}" type="pres">
      <dgm:prSet presAssocID="{0B775184-BF0A-4C0E-8554-40A5F91587BF}" presName="compChildNode" presStyleCnt="0"/>
      <dgm:spPr/>
    </dgm:pt>
    <dgm:pt modelId="{9FF55086-FD7D-4998-8256-2822829BD2F7}" type="pres">
      <dgm:prSet presAssocID="{0B775184-BF0A-4C0E-8554-40A5F91587BF}" presName="theInnerList" presStyleCnt="0"/>
      <dgm:spPr/>
    </dgm:pt>
    <dgm:pt modelId="{DE52A0CC-9ED0-43F6-91DA-B6493EC8C3CC}" type="pres">
      <dgm:prSet presAssocID="{8FF3D51B-CC31-4CB2-830D-5FF643F0FECA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19408-2C97-4A20-B497-876F78B9B26F}" type="pres">
      <dgm:prSet presAssocID="{8FF3D51B-CC31-4CB2-830D-5FF643F0FECA}" presName="aSpace2" presStyleCnt="0"/>
      <dgm:spPr/>
    </dgm:pt>
    <dgm:pt modelId="{CA438890-C0CB-46F7-8263-2D78E9692EEF}" type="pres">
      <dgm:prSet presAssocID="{BF5E1434-7E2D-446E-A683-28EC10B466E1}" presName="childNode" presStyleLbl="node1" presStyleIdx="5" presStyleCnt="11">
        <dgm:presLayoutVars>
          <dgm:bulletEnabled val="1"/>
        </dgm:presLayoutVars>
      </dgm:prSet>
      <dgm:spPr/>
    </dgm:pt>
    <dgm:pt modelId="{8E483B1A-7535-4E1C-85BA-0122B7B6A5F4}" type="pres">
      <dgm:prSet presAssocID="{BF5E1434-7E2D-446E-A683-28EC10B466E1}" presName="aSpace2" presStyleCnt="0"/>
      <dgm:spPr/>
    </dgm:pt>
    <dgm:pt modelId="{9A06C42B-0ADE-49FC-B8F7-7D1918DC743D}" type="pres">
      <dgm:prSet presAssocID="{6FF671B1-7670-43B9-84D7-67174E001C91}" presName="childNode" presStyleLbl="node1" presStyleIdx="6" presStyleCnt="11">
        <dgm:presLayoutVars>
          <dgm:bulletEnabled val="1"/>
        </dgm:presLayoutVars>
      </dgm:prSet>
      <dgm:spPr/>
    </dgm:pt>
    <dgm:pt modelId="{7162CBFD-72EC-40B5-9CE7-0DFF8BBDA699}" type="pres">
      <dgm:prSet presAssocID="{6FF671B1-7670-43B9-84D7-67174E001C91}" presName="aSpace2" presStyleCnt="0"/>
      <dgm:spPr/>
    </dgm:pt>
    <dgm:pt modelId="{D87ACE86-50F6-4B48-B7A2-83529BC8B1A1}" type="pres">
      <dgm:prSet presAssocID="{1D5837E7-4011-4E3D-90DE-B0A262CE2EE5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5FE2A-1756-4DC6-B360-0F161CDEEBDD}" type="pres">
      <dgm:prSet presAssocID="{0B775184-BF0A-4C0E-8554-40A5F91587BF}" presName="aSpace" presStyleCnt="0"/>
      <dgm:spPr/>
    </dgm:pt>
    <dgm:pt modelId="{CF7CCF14-7970-430F-899D-946ED04921CA}" type="pres">
      <dgm:prSet presAssocID="{701B9BFB-E856-47E4-8E97-82AC23D1633C}" presName="compNode" presStyleCnt="0"/>
      <dgm:spPr/>
    </dgm:pt>
    <dgm:pt modelId="{CB7CC10D-FED4-49A9-9280-F1ACADE5FB35}" type="pres">
      <dgm:prSet presAssocID="{701B9BFB-E856-47E4-8E97-82AC23D1633C}" presName="aNode" presStyleLbl="bgShp" presStyleIdx="2" presStyleCnt="3"/>
      <dgm:spPr/>
    </dgm:pt>
    <dgm:pt modelId="{72A194A3-E2F5-4387-9FEF-9F8033207EA6}" type="pres">
      <dgm:prSet presAssocID="{701B9BFB-E856-47E4-8E97-82AC23D1633C}" presName="textNode" presStyleLbl="bgShp" presStyleIdx="2" presStyleCnt="3"/>
      <dgm:spPr/>
    </dgm:pt>
    <dgm:pt modelId="{8D9DE98D-3539-46E8-B679-3BF5EE507A6D}" type="pres">
      <dgm:prSet presAssocID="{701B9BFB-E856-47E4-8E97-82AC23D1633C}" presName="compChildNode" presStyleCnt="0"/>
      <dgm:spPr/>
    </dgm:pt>
    <dgm:pt modelId="{865D64C3-4F8C-4FE2-8B45-D1CAE2068FC7}" type="pres">
      <dgm:prSet presAssocID="{701B9BFB-E856-47E4-8E97-82AC23D1633C}" presName="theInnerList" presStyleCnt="0"/>
      <dgm:spPr/>
    </dgm:pt>
    <dgm:pt modelId="{7AF3C89D-2FF0-44CE-A03D-19CD56AE898C}" type="pres">
      <dgm:prSet presAssocID="{0B2BEBCE-84B0-4F85-92C7-9A87DF39D8B4}" presName="childNode" presStyleLbl="node1" presStyleIdx="8" presStyleCnt="11">
        <dgm:presLayoutVars>
          <dgm:bulletEnabled val="1"/>
        </dgm:presLayoutVars>
      </dgm:prSet>
      <dgm:spPr/>
    </dgm:pt>
    <dgm:pt modelId="{30EAD5CF-5246-41E2-B518-B8E2AAC7EBE3}" type="pres">
      <dgm:prSet presAssocID="{0B2BEBCE-84B0-4F85-92C7-9A87DF39D8B4}" presName="aSpace2" presStyleCnt="0"/>
      <dgm:spPr/>
    </dgm:pt>
    <dgm:pt modelId="{9DB576EE-7703-4F79-8F59-7F8F67FD462E}" type="pres">
      <dgm:prSet presAssocID="{5108D651-902B-4253-B441-80FEFC7E387A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97AF8-913F-491E-BB6D-79FA29FC3FEA}" type="pres">
      <dgm:prSet presAssocID="{5108D651-902B-4253-B441-80FEFC7E387A}" presName="aSpace2" presStyleCnt="0"/>
      <dgm:spPr/>
    </dgm:pt>
    <dgm:pt modelId="{1ADA746E-DA5C-4B7D-8966-2DB3985AC847}" type="pres">
      <dgm:prSet presAssocID="{B4885F58-A9B4-4BBB-B597-E36F4C6F73BA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13F2285F-5E8A-4456-85F5-123AADEFE4C7}" type="presOf" srcId="{0B775184-BF0A-4C0E-8554-40A5F91587BF}" destId="{EC8DA79B-613E-4F23-8897-A4594991B7FD}" srcOrd="0" destOrd="0" presId="urn:microsoft.com/office/officeart/2005/8/layout/lProcess2"/>
    <dgm:cxn modelId="{D5A7001D-C92B-4869-8A22-21D9C999DB7E}" srcId="{1F795B6C-3403-4412-A058-50ADCA770473}" destId="{1120A674-79D7-421B-B606-726EC4F07612}" srcOrd="2" destOrd="0" parTransId="{5DE02B78-2B8A-4554-B58C-14D900749961}" sibTransId="{68F33CA9-21B4-4595-8AA5-DBA6FD3E41A7}"/>
    <dgm:cxn modelId="{8F473CE8-5C5E-4DF0-9FBB-39561D13B6A4}" type="presOf" srcId="{1F795B6C-3403-4412-A058-50ADCA770473}" destId="{8AF225F9-4693-401B-9A33-7B3C3F2B769F}" srcOrd="0" destOrd="0" presId="urn:microsoft.com/office/officeart/2005/8/layout/lProcess2"/>
    <dgm:cxn modelId="{6A18BE17-C40E-4C1D-8EE4-F44132DBA537}" srcId="{0B775184-BF0A-4C0E-8554-40A5F91587BF}" destId="{1D5837E7-4011-4E3D-90DE-B0A262CE2EE5}" srcOrd="3" destOrd="0" parTransId="{4EBF6BF1-7E31-4351-B857-32BB8F9CE3EC}" sibTransId="{AFB8E874-3B0B-4CF8-BF3E-9D3CD13A74DA}"/>
    <dgm:cxn modelId="{A23A32AE-03A5-4EBB-9F45-4FB77CA3632B}" srcId="{590C59DA-9AFF-4CE5-A3F5-D5FF396D6A81}" destId="{0B775184-BF0A-4C0E-8554-40A5F91587BF}" srcOrd="1" destOrd="0" parTransId="{E2392CB4-A8FC-4796-B6AD-87BB386EB760}" sibTransId="{F92CC181-46AC-4979-B31B-87D7CFB4AD7F}"/>
    <dgm:cxn modelId="{09CC6EF0-5677-476B-8CFE-896413C3E117}" srcId="{0B775184-BF0A-4C0E-8554-40A5F91587BF}" destId="{8FF3D51B-CC31-4CB2-830D-5FF643F0FECA}" srcOrd="0" destOrd="0" parTransId="{84C14863-BB74-4D1C-9C51-B1F4197ADF19}" sibTransId="{3A9E2480-6D81-4439-B0F9-74E8A1A044F7}"/>
    <dgm:cxn modelId="{366DD8F8-870D-44E1-A244-B7E487A568C4}" srcId="{1F795B6C-3403-4412-A058-50ADCA770473}" destId="{9F6C89F9-9C09-4BB7-A167-A2CC319B6C6D}" srcOrd="1" destOrd="0" parTransId="{494CA9F2-DC32-49A0-87CA-A28FE6F2E9F8}" sibTransId="{19920D76-F333-40F1-9F8A-E58C098B92DA}"/>
    <dgm:cxn modelId="{76797505-5BD6-49FC-B16A-97555A2A6DF4}" srcId="{0B775184-BF0A-4C0E-8554-40A5F91587BF}" destId="{BF5E1434-7E2D-446E-A683-28EC10B466E1}" srcOrd="1" destOrd="0" parTransId="{0D0811A5-138F-4A6B-BC3C-2D342063F17C}" sibTransId="{65B0BAAF-7DCB-4EAD-9992-BCCB6089CD2B}"/>
    <dgm:cxn modelId="{5F327719-D88B-4F3D-BB01-FE577A5D2D9F}" type="presOf" srcId="{0B775184-BF0A-4C0E-8554-40A5F91587BF}" destId="{639CFAF9-88CA-4E6C-9ABF-1E02DE25234C}" srcOrd="1" destOrd="0" presId="urn:microsoft.com/office/officeart/2005/8/layout/lProcess2"/>
    <dgm:cxn modelId="{55376AE0-BCBE-4025-9677-E6F397235E34}" type="presOf" srcId="{0B2BEBCE-84B0-4F85-92C7-9A87DF39D8B4}" destId="{7AF3C89D-2FF0-44CE-A03D-19CD56AE898C}" srcOrd="0" destOrd="0" presId="urn:microsoft.com/office/officeart/2005/8/layout/lProcess2"/>
    <dgm:cxn modelId="{1034A47D-3766-43E5-A839-20E312F94CE6}" type="presOf" srcId="{6FF671B1-7670-43B9-84D7-67174E001C91}" destId="{9A06C42B-0ADE-49FC-B8F7-7D1918DC743D}" srcOrd="0" destOrd="0" presId="urn:microsoft.com/office/officeart/2005/8/layout/lProcess2"/>
    <dgm:cxn modelId="{3202ECEE-8A85-47EA-A4DB-03548CDCF564}" type="presOf" srcId="{5108D651-902B-4253-B441-80FEFC7E387A}" destId="{9DB576EE-7703-4F79-8F59-7F8F67FD462E}" srcOrd="0" destOrd="0" presId="urn:microsoft.com/office/officeart/2005/8/layout/lProcess2"/>
    <dgm:cxn modelId="{F5BF7E29-757E-4037-9DE2-8EEFD2C2D8F1}" type="presOf" srcId="{1D5837E7-4011-4E3D-90DE-B0A262CE2EE5}" destId="{D87ACE86-50F6-4B48-B7A2-83529BC8B1A1}" srcOrd="0" destOrd="0" presId="urn:microsoft.com/office/officeart/2005/8/layout/lProcess2"/>
    <dgm:cxn modelId="{8B5471E4-0AC7-479C-8A06-3C24A85FFBED}" srcId="{0B775184-BF0A-4C0E-8554-40A5F91587BF}" destId="{6FF671B1-7670-43B9-84D7-67174E001C91}" srcOrd="2" destOrd="0" parTransId="{A0C0FD62-931B-4FDD-BDE8-C71CF4EC19C8}" sibTransId="{EDE311E8-A806-4CE6-94FF-B8754F091144}"/>
    <dgm:cxn modelId="{7407DD42-5C5C-4421-99AF-E5F1994CA3E0}" srcId="{1F795B6C-3403-4412-A058-50ADCA770473}" destId="{3B0675B7-7142-4BE1-89B6-F5944408A680}" srcOrd="3" destOrd="0" parTransId="{6D164AE7-0937-455C-88EB-0713AF6D2E06}" sibTransId="{691E4E17-4108-4A7F-9A09-F3247C04C506}"/>
    <dgm:cxn modelId="{79027F69-7108-43F8-B673-4B3FD3989DEA}" srcId="{701B9BFB-E856-47E4-8E97-82AC23D1633C}" destId="{B4885F58-A9B4-4BBB-B597-E36F4C6F73BA}" srcOrd="2" destOrd="0" parTransId="{9E3A9E6C-C9BA-4488-AEAB-8A71C2EB544B}" sibTransId="{79F53BE6-FC67-43D8-AEA0-9F2069C25376}"/>
    <dgm:cxn modelId="{B8EE61EB-A310-407C-8B79-DB34A545C575}" type="presOf" srcId="{701B9BFB-E856-47E4-8E97-82AC23D1633C}" destId="{CB7CC10D-FED4-49A9-9280-F1ACADE5FB35}" srcOrd="0" destOrd="0" presId="urn:microsoft.com/office/officeart/2005/8/layout/lProcess2"/>
    <dgm:cxn modelId="{59F7FF5E-5279-4A9C-841F-7C4F5D9B6219}" type="presOf" srcId="{590C59DA-9AFF-4CE5-A3F5-D5FF396D6A81}" destId="{0EEDDE3F-89AE-4B24-88BA-156723AEC151}" srcOrd="0" destOrd="0" presId="urn:microsoft.com/office/officeart/2005/8/layout/lProcess2"/>
    <dgm:cxn modelId="{861FFB63-C1D0-4DE5-8D9A-F6784F2CD990}" srcId="{701B9BFB-E856-47E4-8E97-82AC23D1633C}" destId="{0B2BEBCE-84B0-4F85-92C7-9A87DF39D8B4}" srcOrd="0" destOrd="0" parTransId="{A3004CBB-505A-4560-8F29-87DC1DA5B203}" sibTransId="{97843F05-7649-4065-8338-98650D714E9E}"/>
    <dgm:cxn modelId="{4FFA68C3-07BC-4996-B88B-5CC9B2CA8789}" srcId="{590C59DA-9AFF-4CE5-A3F5-D5FF396D6A81}" destId="{1F795B6C-3403-4412-A058-50ADCA770473}" srcOrd="0" destOrd="0" parTransId="{6896985A-687C-471E-9FB4-1AB85347CC8B}" sibTransId="{AE714F78-2CD5-4CA5-92DD-F35FF48BB6A6}"/>
    <dgm:cxn modelId="{85F66980-AB0A-47E8-B2FD-C3CDE9919CE1}" type="presOf" srcId="{BF5E1434-7E2D-446E-A683-28EC10B466E1}" destId="{CA438890-C0CB-46F7-8263-2D78E9692EEF}" srcOrd="0" destOrd="0" presId="urn:microsoft.com/office/officeart/2005/8/layout/lProcess2"/>
    <dgm:cxn modelId="{DBC7B91F-DAC1-4423-8C1E-DCF14E593E7C}" type="presOf" srcId="{1120A674-79D7-421B-B606-726EC4F07612}" destId="{2AEE8639-ADB1-4F2E-AE28-72DA20CB7A41}" srcOrd="0" destOrd="0" presId="urn:microsoft.com/office/officeart/2005/8/layout/lProcess2"/>
    <dgm:cxn modelId="{8967A60E-AB84-498D-A1B2-E2C18682430E}" type="presOf" srcId="{8FF3D51B-CC31-4CB2-830D-5FF643F0FECA}" destId="{DE52A0CC-9ED0-43F6-91DA-B6493EC8C3CC}" srcOrd="0" destOrd="0" presId="urn:microsoft.com/office/officeart/2005/8/layout/lProcess2"/>
    <dgm:cxn modelId="{647B1F46-B29A-4D2A-A4B0-52FAE978BE35}" type="presOf" srcId="{701B9BFB-E856-47E4-8E97-82AC23D1633C}" destId="{72A194A3-E2F5-4387-9FEF-9F8033207EA6}" srcOrd="1" destOrd="0" presId="urn:microsoft.com/office/officeart/2005/8/layout/lProcess2"/>
    <dgm:cxn modelId="{93208E6E-1D3A-431C-B6DF-2A7AA940ED42}" type="presOf" srcId="{1F795B6C-3403-4412-A058-50ADCA770473}" destId="{ED357FD6-6094-42E1-BC72-4051F9B629E0}" srcOrd="1" destOrd="0" presId="urn:microsoft.com/office/officeart/2005/8/layout/lProcess2"/>
    <dgm:cxn modelId="{6C339575-0DF8-43E0-8598-2C7C87A35FBB}" srcId="{590C59DA-9AFF-4CE5-A3F5-D5FF396D6A81}" destId="{701B9BFB-E856-47E4-8E97-82AC23D1633C}" srcOrd="2" destOrd="0" parTransId="{BA8FB7E9-104D-4933-B22C-CB2547CBE978}" sibTransId="{0548FFB4-57A1-4242-A7ED-F56CD68445F3}"/>
    <dgm:cxn modelId="{63087A8B-12A1-4D13-AF54-1D380B6EFC00}" srcId="{1F795B6C-3403-4412-A058-50ADCA770473}" destId="{8B58DC4D-4F64-4846-96DB-3AEF15BE2078}" srcOrd="0" destOrd="0" parTransId="{23111023-3FEC-42B5-BCA8-026D62C2F95E}" sibTransId="{080C4876-3857-4E5E-93A2-38A6A4CDF7BE}"/>
    <dgm:cxn modelId="{1E46CF7E-B0BB-4F4C-92BE-A911B32E8B02}" type="presOf" srcId="{8B58DC4D-4F64-4846-96DB-3AEF15BE2078}" destId="{963D89AC-3A51-42DD-974F-FC9D5D5A842B}" srcOrd="0" destOrd="0" presId="urn:microsoft.com/office/officeart/2005/8/layout/lProcess2"/>
    <dgm:cxn modelId="{671F5280-7FBD-4611-85D7-22B1E23052F0}" srcId="{701B9BFB-E856-47E4-8E97-82AC23D1633C}" destId="{5108D651-902B-4253-B441-80FEFC7E387A}" srcOrd="1" destOrd="0" parTransId="{02EDCE9F-FEB8-4661-88BC-3ABD28B77364}" sibTransId="{96F9F751-7BC2-43BD-88C2-A07361ED666A}"/>
    <dgm:cxn modelId="{95353FE3-2956-41C4-9326-C51CA788D66F}" type="presOf" srcId="{B4885F58-A9B4-4BBB-B597-E36F4C6F73BA}" destId="{1ADA746E-DA5C-4B7D-8966-2DB3985AC847}" srcOrd="0" destOrd="0" presId="urn:microsoft.com/office/officeart/2005/8/layout/lProcess2"/>
    <dgm:cxn modelId="{9B0D1A49-DE7F-495E-82C8-00320BE77831}" type="presOf" srcId="{9F6C89F9-9C09-4BB7-A167-A2CC319B6C6D}" destId="{F2B6EB9F-8D88-46BD-A9CC-AE0999A8E348}" srcOrd="0" destOrd="0" presId="urn:microsoft.com/office/officeart/2005/8/layout/lProcess2"/>
    <dgm:cxn modelId="{1F45A927-3F40-44E7-947E-2A63AB20EB63}" type="presOf" srcId="{3B0675B7-7142-4BE1-89B6-F5944408A680}" destId="{C0B18148-EC17-40AA-9FBA-FC872D68D5CC}" srcOrd="0" destOrd="0" presId="urn:microsoft.com/office/officeart/2005/8/layout/lProcess2"/>
    <dgm:cxn modelId="{8E30CD12-9001-4F7B-B17A-A35F9E1B5FB4}" type="presParOf" srcId="{0EEDDE3F-89AE-4B24-88BA-156723AEC151}" destId="{922ACD77-F7F2-43F6-B0F7-277DB4F0B03B}" srcOrd="0" destOrd="0" presId="urn:microsoft.com/office/officeart/2005/8/layout/lProcess2"/>
    <dgm:cxn modelId="{5190229C-AC23-4B88-8398-A77853A37469}" type="presParOf" srcId="{922ACD77-F7F2-43F6-B0F7-277DB4F0B03B}" destId="{8AF225F9-4693-401B-9A33-7B3C3F2B769F}" srcOrd="0" destOrd="0" presId="urn:microsoft.com/office/officeart/2005/8/layout/lProcess2"/>
    <dgm:cxn modelId="{2EB344E7-C050-486D-ADD3-B585093AF914}" type="presParOf" srcId="{922ACD77-F7F2-43F6-B0F7-277DB4F0B03B}" destId="{ED357FD6-6094-42E1-BC72-4051F9B629E0}" srcOrd="1" destOrd="0" presId="urn:microsoft.com/office/officeart/2005/8/layout/lProcess2"/>
    <dgm:cxn modelId="{7C5A5DA6-89B8-4767-8AF7-8924A8B1BF1A}" type="presParOf" srcId="{922ACD77-F7F2-43F6-B0F7-277DB4F0B03B}" destId="{DF4CAF3F-56DF-4114-A0B4-B11A9C7B6580}" srcOrd="2" destOrd="0" presId="urn:microsoft.com/office/officeart/2005/8/layout/lProcess2"/>
    <dgm:cxn modelId="{36256108-65C2-45E5-A29C-760A36DEE384}" type="presParOf" srcId="{DF4CAF3F-56DF-4114-A0B4-B11A9C7B6580}" destId="{ED368365-773C-4DC8-B5B9-6317C03822F7}" srcOrd="0" destOrd="0" presId="urn:microsoft.com/office/officeart/2005/8/layout/lProcess2"/>
    <dgm:cxn modelId="{A74F4EE6-5F18-4E5C-BDFA-ED83FD256BD1}" type="presParOf" srcId="{ED368365-773C-4DC8-B5B9-6317C03822F7}" destId="{963D89AC-3A51-42DD-974F-FC9D5D5A842B}" srcOrd="0" destOrd="0" presId="urn:microsoft.com/office/officeart/2005/8/layout/lProcess2"/>
    <dgm:cxn modelId="{260947F9-7CD4-44B6-9291-5EC7CF9957CF}" type="presParOf" srcId="{ED368365-773C-4DC8-B5B9-6317C03822F7}" destId="{80E2FB12-021E-4037-AED5-79267A17A323}" srcOrd="1" destOrd="0" presId="urn:microsoft.com/office/officeart/2005/8/layout/lProcess2"/>
    <dgm:cxn modelId="{F82E56DE-4492-4CCB-A933-4B53205772C2}" type="presParOf" srcId="{ED368365-773C-4DC8-B5B9-6317C03822F7}" destId="{F2B6EB9F-8D88-46BD-A9CC-AE0999A8E348}" srcOrd="2" destOrd="0" presId="urn:microsoft.com/office/officeart/2005/8/layout/lProcess2"/>
    <dgm:cxn modelId="{977B4669-116C-4596-BEF7-FAD621394122}" type="presParOf" srcId="{ED368365-773C-4DC8-B5B9-6317C03822F7}" destId="{08A106F8-0B49-4EF0-9663-E63AE556DEF4}" srcOrd="3" destOrd="0" presId="urn:microsoft.com/office/officeart/2005/8/layout/lProcess2"/>
    <dgm:cxn modelId="{B24D947F-830A-4AF0-9C4C-535668F0F025}" type="presParOf" srcId="{ED368365-773C-4DC8-B5B9-6317C03822F7}" destId="{2AEE8639-ADB1-4F2E-AE28-72DA20CB7A41}" srcOrd="4" destOrd="0" presId="urn:microsoft.com/office/officeart/2005/8/layout/lProcess2"/>
    <dgm:cxn modelId="{CC54D6D3-AF22-4759-88CA-8366AC7ABC2C}" type="presParOf" srcId="{ED368365-773C-4DC8-B5B9-6317C03822F7}" destId="{8FE1BA14-3DAD-4B33-8C1F-17ACB4B67582}" srcOrd="5" destOrd="0" presId="urn:microsoft.com/office/officeart/2005/8/layout/lProcess2"/>
    <dgm:cxn modelId="{E442BA57-9317-445E-BCCD-7573D3199B4E}" type="presParOf" srcId="{ED368365-773C-4DC8-B5B9-6317C03822F7}" destId="{C0B18148-EC17-40AA-9FBA-FC872D68D5CC}" srcOrd="6" destOrd="0" presId="urn:microsoft.com/office/officeart/2005/8/layout/lProcess2"/>
    <dgm:cxn modelId="{79C69068-EE2D-4C8E-BAA7-157A231D58FA}" type="presParOf" srcId="{0EEDDE3F-89AE-4B24-88BA-156723AEC151}" destId="{65CFCACE-5E05-4343-9446-85D446A030C0}" srcOrd="1" destOrd="0" presId="urn:microsoft.com/office/officeart/2005/8/layout/lProcess2"/>
    <dgm:cxn modelId="{DC115101-EBD0-470E-85B4-6C4954AD0592}" type="presParOf" srcId="{0EEDDE3F-89AE-4B24-88BA-156723AEC151}" destId="{DD8C3471-FFC5-41C6-9404-F864C007555A}" srcOrd="2" destOrd="0" presId="urn:microsoft.com/office/officeart/2005/8/layout/lProcess2"/>
    <dgm:cxn modelId="{383814EE-1C1F-4473-AF04-443DEC6BC15E}" type="presParOf" srcId="{DD8C3471-FFC5-41C6-9404-F864C007555A}" destId="{EC8DA79B-613E-4F23-8897-A4594991B7FD}" srcOrd="0" destOrd="0" presId="urn:microsoft.com/office/officeart/2005/8/layout/lProcess2"/>
    <dgm:cxn modelId="{5188C98A-163B-4B0C-8FEB-9C9F2C6B2A86}" type="presParOf" srcId="{DD8C3471-FFC5-41C6-9404-F864C007555A}" destId="{639CFAF9-88CA-4E6C-9ABF-1E02DE25234C}" srcOrd="1" destOrd="0" presId="urn:microsoft.com/office/officeart/2005/8/layout/lProcess2"/>
    <dgm:cxn modelId="{81F8F95E-F9B0-46FA-9DB0-220D4552CD91}" type="presParOf" srcId="{DD8C3471-FFC5-41C6-9404-F864C007555A}" destId="{46245CB0-CCE2-4AA9-9E95-83C7FE2A7E31}" srcOrd="2" destOrd="0" presId="urn:microsoft.com/office/officeart/2005/8/layout/lProcess2"/>
    <dgm:cxn modelId="{93E7C54C-A821-4B5E-B491-44572D23A67B}" type="presParOf" srcId="{46245CB0-CCE2-4AA9-9E95-83C7FE2A7E31}" destId="{9FF55086-FD7D-4998-8256-2822829BD2F7}" srcOrd="0" destOrd="0" presId="urn:microsoft.com/office/officeart/2005/8/layout/lProcess2"/>
    <dgm:cxn modelId="{3EEA49B5-2A5D-4C8F-88AA-4224D8F7946D}" type="presParOf" srcId="{9FF55086-FD7D-4998-8256-2822829BD2F7}" destId="{DE52A0CC-9ED0-43F6-91DA-B6493EC8C3CC}" srcOrd="0" destOrd="0" presId="urn:microsoft.com/office/officeart/2005/8/layout/lProcess2"/>
    <dgm:cxn modelId="{675907B8-A708-4673-A2EA-A8151425F116}" type="presParOf" srcId="{9FF55086-FD7D-4998-8256-2822829BD2F7}" destId="{B7C19408-2C97-4A20-B497-876F78B9B26F}" srcOrd="1" destOrd="0" presId="urn:microsoft.com/office/officeart/2005/8/layout/lProcess2"/>
    <dgm:cxn modelId="{1088FF7C-2097-4AC9-8504-B1FFD0A7F7FD}" type="presParOf" srcId="{9FF55086-FD7D-4998-8256-2822829BD2F7}" destId="{CA438890-C0CB-46F7-8263-2D78E9692EEF}" srcOrd="2" destOrd="0" presId="urn:microsoft.com/office/officeart/2005/8/layout/lProcess2"/>
    <dgm:cxn modelId="{60EB69D3-74A8-44A9-8AA7-48059D531D2B}" type="presParOf" srcId="{9FF55086-FD7D-4998-8256-2822829BD2F7}" destId="{8E483B1A-7535-4E1C-85BA-0122B7B6A5F4}" srcOrd="3" destOrd="0" presId="urn:microsoft.com/office/officeart/2005/8/layout/lProcess2"/>
    <dgm:cxn modelId="{C1D2AED2-C3A2-4063-8DC4-6058891DDE99}" type="presParOf" srcId="{9FF55086-FD7D-4998-8256-2822829BD2F7}" destId="{9A06C42B-0ADE-49FC-B8F7-7D1918DC743D}" srcOrd="4" destOrd="0" presId="urn:microsoft.com/office/officeart/2005/8/layout/lProcess2"/>
    <dgm:cxn modelId="{B80FC6B3-1D09-46D1-8689-5A9CA6707CBD}" type="presParOf" srcId="{9FF55086-FD7D-4998-8256-2822829BD2F7}" destId="{7162CBFD-72EC-40B5-9CE7-0DFF8BBDA699}" srcOrd="5" destOrd="0" presId="urn:microsoft.com/office/officeart/2005/8/layout/lProcess2"/>
    <dgm:cxn modelId="{1EA2E203-EE13-4B26-9577-7D154771D596}" type="presParOf" srcId="{9FF55086-FD7D-4998-8256-2822829BD2F7}" destId="{D87ACE86-50F6-4B48-B7A2-83529BC8B1A1}" srcOrd="6" destOrd="0" presId="urn:microsoft.com/office/officeart/2005/8/layout/lProcess2"/>
    <dgm:cxn modelId="{975B8C80-9667-4321-BCAE-402A6AD5ADDD}" type="presParOf" srcId="{0EEDDE3F-89AE-4B24-88BA-156723AEC151}" destId="{65F5FE2A-1756-4DC6-B360-0F161CDEEBDD}" srcOrd="3" destOrd="0" presId="urn:microsoft.com/office/officeart/2005/8/layout/lProcess2"/>
    <dgm:cxn modelId="{723E9D05-5B9C-4D35-A262-65E2D9CF5D9B}" type="presParOf" srcId="{0EEDDE3F-89AE-4B24-88BA-156723AEC151}" destId="{CF7CCF14-7970-430F-899D-946ED04921CA}" srcOrd="4" destOrd="0" presId="urn:microsoft.com/office/officeart/2005/8/layout/lProcess2"/>
    <dgm:cxn modelId="{D7AB4759-A55D-4DA0-8F13-A1E3B20228A3}" type="presParOf" srcId="{CF7CCF14-7970-430F-899D-946ED04921CA}" destId="{CB7CC10D-FED4-49A9-9280-F1ACADE5FB35}" srcOrd="0" destOrd="0" presId="urn:microsoft.com/office/officeart/2005/8/layout/lProcess2"/>
    <dgm:cxn modelId="{C337ED9E-8E56-4776-8A00-507E9EFBDF58}" type="presParOf" srcId="{CF7CCF14-7970-430F-899D-946ED04921CA}" destId="{72A194A3-E2F5-4387-9FEF-9F8033207EA6}" srcOrd="1" destOrd="0" presId="urn:microsoft.com/office/officeart/2005/8/layout/lProcess2"/>
    <dgm:cxn modelId="{7B68A6DF-0FDC-4335-B687-813E453F1701}" type="presParOf" srcId="{CF7CCF14-7970-430F-899D-946ED04921CA}" destId="{8D9DE98D-3539-46E8-B679-3BF5EE507A6D}" srcOrd="2" destOrd="0" presId="urn:microsoft.com/office/officeart/2005/8/layout/lProcess2"/>
    <dgm:cxn modelId="{3869A25E-33B4-4E31-8108-30FDBE7C263E}" type="presParOf" srcId="{8D9DE98D-3539-46E8-B679-3BF5EE507A6D}" destId="{865D64C3-4F8C-4FE2-8B45-D1CAE2068FC7}" srcOrd="0" destOrd="0" presId="urn:microsoft.com/office/officeart/2005/8/layout/lProcess2"/>
    <dgm:cxn modelId="{44E3A38A-D241-43A8-AC54-8A965292C8BE}" type="presParOf" srcId="{865D64C3-4F8C-4FE2-8B45-D1CAE2068FC7}" destId="{7AF3C89D-2FF0-44CE-A03D-19CD56AE898C}" srcOrd="0" destOrd="0" presId="urn:microsoft.com/office/officeart/2005/8/layout/lProcess2"/>
    <dgm:cxn modelId="{F21AEC28-3BCA-41EB-9F39-A7804E7D64AA}" type="presParOf" srcId="{865D64C3-4F8C-4FE2-8B45-D1CAE2068FC7}" destId="{30EAD5CF-5246-41E2-B518-B8E2AAC7EBE3}" srcOrd="1" destOrd="0" presId="urn:microsoft.com/office/officeart/2005/8/layout/lProcess2"/>
    <dgm:cxn modelId="{47C365A3-6D19-42E0-BFC7-36A500CA17E1}" type="presParOf" srcId="{865D64C3-4F8C-4FE2-8B45-D1CAE2068FC7}" destId="{9DB576EE-7703-4F79-8F59-7F8F67FD462E}" srcOrd="2" destOrd="0" presId="urn:microsoft.com/office/officeart/2005/8/layout/lProcess2"/>
    <dgm:cxn modelId="{7B6BB743-5262-4ACC-AF36-99CDFC629205}" type="presParOf" srcId="{865D64C3-4F8C-4FE2-8B45-D1CAE2068FC7}" destId="{28E97AF8-913F-491E-BB6D-79FA29FC3FEA}" srcOrd="3" destOrd="0" presId="urn:microsoft.com/office/officeart/2005/8/layout/lProcess2"/>
    <dgm:cxn modelId="{10BDACF5-5F46-4DB1-9DD6-14BFACA0A271}" type="presParOf" srcId="{865D64C3-4F8C-4FE2-8B45-D1CAE2068FC7}" destId="{1ADA746E-DA5C-4B7D-8966-2DB3985AC84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AFCEB-C7BC-44C4-9C23-6F7C4A5B9F44}">
      <dsp:nvSpPr>
        <dsp:cNvPr id="0" name=""/>
        <dsp:cNvSpPr/>
      </dsp:nvSpPr>
      <dsp:spPr>
        <a:xfrm>
          <a:off x="-5901873" y="-903188"/>
          <a:ext cx="7026076" cy="7026076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5D917-26C1-41C1-B5E6-A99FC99E923F}">
      <dsp:nvSpPr>
        <dsp:cNvPr id="0" name=""/>
        <dsp:cNvSpPr/>
      </dsp:nvSpPr>
      <dsp:spPr>
        <a:xfrm>
          <a:off x="418778" y="274869"/>
          <a:ext cx="10023382" cy="549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1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Globalization</a:t>
          </a:r>
          <a:endParaRPr lang="ru-RU" sz="2500" kern="1200" dirty="0"/>
        </a:p>
      </dsp:txBody>
      <dsp:txXfrm>
        <a:off x="418778" y="274869"/>
        <a:ext cx="10023382" cy="549530"/>
      </dsp:txXfrm>
    </dsp:sp>
    <dsp:sp modelId="{4CE3D2FB-ED64-4655-BDDE-4FF9D5559E81}">
      <dsp:nvSpPr>
        <dsp:cNvPr id="0" name=""/>
        <dsp:cNvSpPr/>
      </dsp:nvSpPr>
      <dsp:spPr>
        <a:xfrm>
          <a:off x="75321" y="206178"/>
          <a:ext cx="686912" cy="686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64149-5A40-4E10-9B79-527A19F9C261}">
      <dsp:nvSpPr>
        <dsp:cNvPr id="0" name=""/>
        <dsp:cNvSpPr/>
      </dsp:nvSpPr>
      <dsp:spPr>
        <a:xfrm>
          <a:off x="870804" y="1099060"/>
          <a:ext cx="9571356" cy="549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1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Information and technological processes</a:t>
          </a:r>
          <a:endParaRPr lang="ru-RU" sz="2500" kern="1200" dirty="0"/>
        </a:p>
      </dsp:txBody>
      <dsp:txXfrm>
        <a:off x="870804" y="1099060"/>
        <a:ext cx="9571356" cy="549530"/>
      </dsp:txXfrm>
    </dsp:sp>
    <dsp:sp modelId="{09878825-DC99-4C26-AC61-C2B75C15E056}">
      <dsp:nvSpPr>
        <dsp:cNvPr id="0" name=""/>
        <dsp:cNvSpPr/>
      </dsp:nvSpPr>
      <dsp:spPr>
        <a:xfrm>
          <a:off x="527347" y="1030368"/>
          <a:ext cx="686912" cy="686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3AFC0-AB76-4655-A728-92661E482545}">
      <dsp:nvSpPr>
        <dsp:cNvPr id="0" name=""/>
        <dsp:cNvSpPr/>
      </dsp:nvSpPr>
      <dsp:spPr>
        <a:xfrm>
          <a:off x="1077504" y="1923250"/>
          <a:ext cx="9364656" cy="549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1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Necessity of constant adapting to current conditions</a:t>
          </a:r>
        </a:p>
      </dsp:txBody>
      <dsp:txXfrm>
        <a:off x="1077504" y="1923250"/>
        <a:ext cx="9364656" cy="549530"/>
      </dsp:txXfrm>
    </dsp:sp>
    <dsp:sp modelId="{93459A54-908C-4FB4-9B71-DE499016D4D8}">
      <dsp:nvSpPr>
        <dsp:cNvPr id="0" name=""/>
        <dsp:cNvSpPr/>
      </dsp:nvSpPr>
      <dsp:spPr>
        <a:xfrm>
          <a:off x="734047" y="1854559"/>
          <a:ext cx="686912" cy="686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EEE62-182D-47FC-8713-90147E3AFD27}">
      <dsp:nvSpPr>
        <dsp:cNvPr id="0" name=""/>
        <dsp:cNvSpPr/>
      </dsp:nvSpPr>
      <dsp:spPr>
        <a:xfrm>
          <a:off x="1077504" y="2746919"/>
          <a:ext cx="9364656" cy="549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1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New requirement to the competences on the </a:t>
          </a:r>
          <a:r>
            <a:rPr lang="en-US" sz="2500" kern="1200" dirty="0" err="1" smtClean="0"/>
            <a:t>labour</a:t>
          </a:r>
          <a:r>
            <a:rPr lang="en-US" sz="2500" kern="1200" dirty="0" smtClean="0"/>
            <a:t> market</a:t>
          </a:r>
        </a:p>
      </dsp:txBody>
      <dsp:txXfrm>
        <a:off x="1077504" y="2746919"/>
        <a:ext cx="9364656" cy="549530"/>
      </dsp:txXfrm>
    </dsp:sp>
    <dsp:sp modelId="{E6BCF554-01D2-46B7-B2F8-E5B2F53F1E44}">
      <dsp:nvSpPr>
        <dsp:cNvPr id="0" name=""/>
        <dsp:cNvSpPr/>
      </dsp:nvSpPr>
      <dsp:spPr>
        <a:xfrm>
          <a:off x="734047" y="2678228"/>
          <a:ext cx="686912" cy="686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1BB06-D60B-4DE5-BF13-47EE2A28F557}">
      <dsp:nvSpPr>
        <dsp:cNvPr id="0" name=""/>
        <dsp:cNvSpPr/>
      </dsp:nvSpPr>
      <dsp:spPr>
        <a:xfrm>
          <a:off x="870804" y="3571109"/>
          <a:ext cx="9571356" cy="549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1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Higher demands to educational systems</a:t>
          </a:r>
        </a:p>
      </dsp:txBody>
      <dsp:txXfrm>
        <a:off x="870804" y="3571109"/>
        <a:ext cx="9571356" cy="549530"/>
      </dsp:txXfrm>
    </dsp:sp>
    <dsp:sp modelId="{70DFCE39-06EC-4A80-A20F-68DEBEE41299}">
      <dsp:nvSpPr>
        <dsp:cNvPr id="0" name=""/>
        <dsp:cNvSpPr/>
      </dsp:nvSpPr>
      <dsp:spPr>
        <a:xfrm>
          <a:off x="527347" y="3502418"/>
          <a:ext cx="686912" cy="686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4582-FD0D-4F65-A7EC-72A03878A5C1}">
      <dsp:nvSpPr>
        <dsp:cNvPr id="0" name=""/>
        <dsp:cNvSpPr/>
      </dsp:nvSpPr>
      <dsp:spPr>
        <a:xfrm>
          <a:off x="418778" y="4395300"/>
          <a:ext cx="10023382" cy="549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18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Necessity of continuous learning</a:t>
          </a:r>
        </a:p>
      </dsp:txBody>
      <dsp:txXfrm>
        <a:off x="418778" y="4395300"/>
        <a:ext cx="10023382" cy="549530"/>
      </dsp:txXfrm>
    </dsp:sp>
    <dsp:sp modelId="{89B13E10-6DB0-44EA-9991-8E4B1A25CA2E}">
      <dsp:nvSpPr>
        <dsp:cNvPr id="0" name=""/>
        <dsp:cNvSpPr/>
      </dsp:nvSpPr>
      <dsp:spPr>
        <a:xfrm>
          <a:off x="75321" y="4326609"/>
          <a:ext cx="686912" cy="686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BCBCA-460E-4A4F-8363-19F1837A93C1}">
      <dsp:nvSpPr>
        <dsp:cNvPr id="0" name=""/>
        <dsp:cNvSpPr/>
      </dsp:nvSpPr>
      <dsp:spPr>
        <a:xfrm>
          <a:off x="724364" y="463"/>
          <a:ext cx="1626878" cy="16268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884DF3-9C7C-41A5-ADCF-315943C4235A}">
      <dsp:nvSpPr>
        <dsp:cNvPr id="0" name=""/>
        <dsp:cNvSpPr/>
      </dsp:nvSpPr>
      <dsp:spPr>
        <a:xfrm>
          <a:off x="1537803" y="463"/>
          <a:ext cx="8679991" cy="162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dirty="0" smtClean="0"/>
            <a:t>Transformed from post-diploma faculties or </a:t>
          </a:r>
          <a:r>
            <a:rPr lang="en-US" sz="5400" b="0" kern="1200" dirty="0" err="1" smtClean="0"/>
            <a:t>centres</a:t>
          </a:r>
          <a:endParaRPr lang="ru-RU" sz="5400" b="0" kern="1200" dirty="0"/>
        </a:p>
      </dsp:txBody>
      <dsp:txXfrm>
        <a:off x="1537803" y="463"/>
        <a:ext cx="8679991" cy="1626878"/>
      </dsp:txXfrm>
    </dsp:sp>
    <dsp:sp modelId="{F9943363-363F-475C-AFC5-E7FA5FC4D957}">
      <dsp:nvSpPr>
        <dsp:cNvPr id="0" name=""/>
        <dsp:cNvSpPr/>
      </dsp:nvSpPr>
      <dsp:spPr>
        <a:xfrm>
          <a:off x="724364" y="1627342"/>
          <a:ext cx="1626878" cy="16268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DCE285-C5CA-41C0-A45C-E6904F4F143D}">
      <dsp:nvSpPr>
        <dsp:cNvPr id="0" name=""/>
        <dsp:cNvSpPr/>
      </dsp:nvSpPr>
      <dsp:spPr>
        <a:xfrm>
          <a:off x="1537803" y="1627342"/>
          <a:ext cx="8679991" cy="162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Newly created </a:t>
          </a:r>
          <a:r>
            <a:rPr lang="en-US" sz="5400" kern="1200" dirty="0" err="1" smtClean="0"/>
            <a:t>centres</a:t>
          </a:r>
          <a:endParaRPr lang="ru-RU" sz="5400" kern="1200" dirty="0"/>
        </a:p>
      </dsp:txBody>
      <dsp:txXfrm>
        <a:off x="1537803" y="1627342"/>
        <a:ext cx="8679991" cy="1626878"/>
      </dsp:txXfrm>
    </dsp:sp>
    <dsp:sp modelId="{8A7D9226-4A7F-44E6-A08C-382BC3191C67}">
      <dsp:nvSpPr>
        <dsp:cNvPr id="0" name=""/>
        <dsp:cNvSpPr/>
      </dsp:nvSpPr>
      <dsp:spPr>
        <a:xfrm>
          <a:off x="724364" y="3254220"/>
          <a:ext cx="1626878" cy="16268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4B76AA-7324-41AC-A082-92CE08E5DEBA}">
      <dsp:nvSpPr>
        <dsp:cNvPr id="0" name=""/>
        <dsp:cNvSpPr/>
      </dsp:nvSpPr>
      <dsp:spPr>
        <a:xfrm>
          <a:off x="1537803" y="3254220"/>
          <a:ext cx="8679991" cy="1626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New forms of existing educational activities</a:t>
          </a:r>
          <a:endParaRPr lang="ru-RU" sz="5400" kern="1200" dirty="0"/>
        </a:p>
      </dsp:txBody>
      <dsp:txXfrm>
        <a:off x="1537803" y="3254220"/>
        <a:ext cx="8679991" cy="1626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FACC2-B70F-4A12-B1BD-44D7111D9E69}">
      <dsp:nvSpPr>
        <dsp:cNvPr id="0" name=""/>
        <dsp:cNvSpPr/>
      </dsp:nvSpPr>
      <dsp:spPr>
        <a:xfrm>
          <a:off x="0" y="0"/>
          <a:ext cx="10515600" cy="21552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8FC52-A3B8-4746-B9A1-0D8433A3ED40}">
      <dsp:nvSpPr>
        <dsp:cNvPr id="0" name=""/>
        <dsp:cNvSpPr/>
      </dsp:nvSpPr>
      <dsp:spPr>
        <a:xfrm>
          <a:off x="315468" y="287369"/>
          <a:ext cx="3088957" cy="15805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D3803-0BC1-4FB8-8091-70F446834F1B}">
      <dsp:nvSpPr>
        <dsp:cNvPr id="0" name=""/>
        <dsp:cNvSpPr/>
      </dsp:nvSpPr>
      <dsp:spPr>
        <a:xfrm rot="10800000">
          <a:off x="315468" y="2155269"/>
          <a:ext cx="3088957" cy="263421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University specialties</a:t>
          </a:r>
          <a:endParaRPr lang="ru-RU" sz="3100" kern="1200" dirty="0"/>
        </a:p>
      </dsp:txBody>
      <dsp:txXfrm rot="10800000">
        <a:off x="396479" y="2155269"/>
        <a:ext cx="2926935" cy="2553207"/>
      </dsp:txXfrm>
    </dsp:sp>
    <dsp:sp modelId="{D2110138-9F9C-4E57-B50B-934993247E03}">
      <dsp:nvSpPr>
        <dsp:cNvPr id="0" name=""/>
        <dsp:cNvSpPr/>
      </dsp:nvSpPr>
      <dsp:spPr>
        <a:xfrm>
          <a:off x="3713321" y="287369"/>
          <a:ext cx="3088957" cy="15805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02873-735E-454E-91B8-42DFD61B0A51}">
      <dsp:nvSpPr>
        <dsp:cNvPr id="0" name=""/>
        <dsp:cNvSpPr/>
      </dsp:nvSpPr>
      <dsp:spPr>
        <a:xfrm rot="10800000">
          <a:off x="3713321" y="2155269"/>
          <a:ext cx="3088957" cy="263421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Language courses; Computer courses; Hand-making</a:t>
          </a:r>
          <a:endParaRPr lang="ru-RU" sz="3100" kern="1200" dirty="0"/>
        </a:p>
      </dsp:txBody>
      <dsp:txXfrm rot="10800000">
        <a:off x="3794332" y="2155269"/>
        <a:ext cx="2926935" cy="2553207"/>
      </dsp:txXfrm>
    </dsp:sp>
    <dsp:sp modelId="{232FDABF-734C-4702-A835-8DE7029E3795}">
      <dsp:nvSpPr>
        <dsp:cNvPr id="0" name=""/>
        <dsp:cNvSpPr/>
      </dsp:nvSpPr>
      <dsp:spPr>
        <a:xfrm>
          <a:off x="7111174" y="287369"/>
          <a:ext cx="3088957" cy="15805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785C2-F7E2-4EEF-8E33-B301BA17ABD5}">
      <dsp:nvSpPr>
        <dsp:cNvPr id="0" name=""/>
        <dsp:cNvSpPr/>
      </dsp:nvSpPr>
      <dsp:spPr>
        <a:xfrm rot="10800000">
          <a:off x="7111174" y="2155269"/>
          <a:ext cx="3088957" cy="263421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Hand-making; Social projects; Art</a:t>
          </a:r>
          <a:endParaRPr lang="ru-RU" sz="3100" kern="1200" dirty="0"/>
        </a:p>
      </dsp:txBody>
      <dsp:txXfrm rot="10800000">
        <a:off x="7192185" y="2155269"/>
        <a:ext cx="2926935" cy="2553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225F9-4693-401B-9A33-7B3C3F2B769F}">
      <dsp:nvSpPr>
        <dsp:cNvPr id="0" name=""/>
        <dsp:cNvSpPr/>
      </dsp:nvSpPr>
      <dsp:spPr>
        <a:xfrm>
          <a:off x="1283" y="0"/>
          <a:ext cx="3337470" cy="49418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University, college</a:t>
          </a:r>
          <a:endParaRPr lang="ru-RU" sz="4300" kern="1200" dirty="0"/>
        </a:p>
      </dsp:txBody>
      <dsp:txXfrm>
        <a:off x="1283" y="0"/>
        <a:ext cx="3337470" cy="1482566"/>
      </dsp:txXfrm>
    </dsp:sp>
    <dsp:sp modelId="{963D89AC-3A51-42DD-974F-FC9D5D5A842B}">
      <dsp:nvSpPr>
        <dsp:cNvPr id="0" name=""/>
        <dsp:cNvSpPr/>
      </dsp:nvSpPr>
      <dsp:spPr>
        <a:xfrm>
          <a:off x="335030" y="1482687"/>
          <a:ext cx="2669976" cy="719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Students </a:t>
          </a:r>
          <a:endParaRPr lang="ru-RU" sz="2200" kern="1200" dirty="0"/>
        </a:p>
      </dsp:txBody>
      <dsp:txXfrm>
        <a:off x="356116" y="1503773"/>
        <a:ext cx="2627804" cy="677755"/>
      </dsp:txXfrm>
    </dsp:sp>
    <dsp:sp modelId="{F2B6EB9F-8D88-46BD-A9CC-AE0999A8E348}">
      <dsp:nvSpPr>
        <dsp:cNvPr id="0" name=""/>
        <dsp:cNvSpPr/>
      </dsp:nvSpPr>
      <dsp:spPr>
        <a:xfrm>
          <a:off x="335030" y="2313373"/>
          <a:ext cx="2669976" cy="719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Vulnerable categories</a:t>
          </a:r>
          <a:endParaRPr lang="ru-RU" sz="2200" kern="1200" dirty="0"/>
        </a:p>
      </dsp:txBody>
      <dsp:txXfrm>
        <a:off x="356116" y="2334459"/>
        <a:ext cx="2627804" cy="677755"/>
      </dsp:txXfrm>
    </dsp:sp>
    <dsp:sp modelId="{2AEE8639-ADB1-4F2E-AE28-72DA20CB7A41}">
      <dsp:nvSpPr>
        <dsp:cNvPr id="0" name=""/>
        <dsp:cNvSpPr/>
      </dsp:nvSpPr>
      <dsp:spPr>
        <a:xfrm>
          <a:off x="335030" y="3144059"/>
          <a:ext cx="2669976" cy="719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elderly</a:t>
          </a:r>
          <a:endParaRPr lang="ru-RU" sz="2200" kern="1200" dirty="0"/>
        </a:p>
      </dsp:txBody>
      <dsp:txXfrm>
        <a:off x="356116" y="3165145"/>
        <a:ext cx="2627804" cy="677755"/>
      </dsp:txXfrm>
    </dsp:sp>
    <dsp:sp modelId="{C0B18148-EC17-40AA-9FBA-FC872D68D5CC}">
      <dsp:nvSpPr>
        <dsp:cNvPr id="0" name=""/>
        <dsp:cNvSpPr/>
      </dsp:nvSpPr>
      <dsp:spPr>
        <a:xfrm>
          <a:off x="335030" y="3974745"/>
          <a:ext cx="2669976" cy="719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Pedagogical staff</a:t>
          </a:r>
          <a:endParaRPr lang="ru-RU" sz="2200" kern="1200" dirty="0"/>
        </a:p>
      </dsp:txBody>
      <dsp:txXfrm>
        <a:off x="356116" y="3995831"/>
        <a:ext cx="2627804" cy="677755"/>
      </dsp:txXfrm>
    </dsp:sp>
    <dsp:sp modelId="{EC8DA79B-613E-4F23-8897-A4594991B7FD}">
      <dsp:nvSpPr>
        <dsp:cNvPr id="0" name=""/>
        <dsp:cNvSpPr/>
      </dsp:nvSpPr>
      <dsp:spPr>
        <a:xfrm>
          <a:off x="3589064" y="0"/>
          <a:ext cx="3337470" cy="49418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Evening schools</a:t>
          </a:r>
          <a:endParaRPr lang="ru-RU" sz="4300" kern="1200" dirty="0"/>
        </a:p>
      </dsp:txBody>
      <dsp:txXfrm>
        <a:off x="3589064" y="0"/>
        <a:ext cx="3337470" cy="1482566"/>
      </dsp:txXfrm>
    </dsp:sp>
    <dsp:sp modelId="{DE52A0CC-9ED0-43F6-91DA-B6493EC8C3CC}">
      <dsp:nvSpPr>
        <dsp:cNvPr id="0" name=""/>
        <dsp:cNvSpPr/>
      </dsp:nvSpPr>
      <dsp:spPr>
        <a:xfrm>
          <a:off x="3922811" y="1482687"/>
          <a:ext cx="2669976" cy="719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Senior schoolchildren</a:t>
          </a:r>
          <a:endParaRPr lang="ru-RU" sz="2200" kern="1200" dirty="0"/>
        </a:p>
      </dsp:txBody>
      <dsp:txXfrm>
        <a:off x="3943897" y="1503773"/>
        <a:ext cx="2627804" cy="677755"/>
      </dsp:txXfrm>
    </dsp:sp>
    <dsp:sp modelId="{CA438890-C0CB-46F7-8263-2D78E9692EEF}">
      <dsp:nvSpPr>
        <dsp:cNvPr id="0" name=""/>
        <dsp:cNvSpPr/>
      </dsp:nvSpPr>
      <dsp:spPr>
        <a:xfrm>
          <a:off x="3922811" y="2313373"/>
          <a:ext cx="2669976" cy="719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Vulnerable categories</a:t>
          </a:r>
          <a:endParaRPr lang="ru-RU" sz="2200" kern="1200" dirty="0"/>
        </a:p>
      </dsp:txBody>
      <dsp:txXfrm>
        <a:off x="3943897" y="2334459"/>
        <a:ext cx="2627804" cy="677755"/>
      </dsp:txXfrm>
    </dsp:sp>
    <dsp:sp modelId="{9A06C42B-0ADE-49FC-B8F7-7D1918DC743D}">
      <dsp:nvSpPr>
        <dsp:cNvPr id="0" name=""/>
        <dsp:cNvSpPr/>
      </dsp:nvSpPr>
      <dsp:spPr>
        <a:xfrm>
          <a:off x="3922811" y="3144059"/>
          <a:ext cx="2669976" cy="719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elderly</a:t>
          </a:r>
          <a:endParaRPr lang="ru-RU" sz="2200" kern="1200" dirty="0"/>
        </a:p>
      </dsp:txBody>
      <dsp:txXfrm>
        <a:off x="3943897" y="3165145"/>
        <a:ext cx="2627804" cy="677755"/>
      </dsp:txXfrm>
    </dsp:sp>
    <dsp:sp modelId="{D87ACE86-50F6-4B48-B7A2-83529BC8B1A1}">
      <dsp:nvSpPr>
        <dsp:cNvPr id="0" name=""/>
        <dsp:cNvSpPr/>
      </dsp:nvSpPr>
      <dsp:spPr>
        <a:xfrm>
          <a:off x="3922811" y="3974745"/>
          <a:ext cx="2669976" cy="719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Pedagogical staff</a:t>
          </a:r>
          <a:endParaRPr lang="ru-RU" sz="2200" kern="1200" dirty="0"/>
        </a:p>
      </dsp:txBody>
      <dsp:txXfrm>
        <a:off x="3943897" y="3995831"/>
        <a:ext cx="2627804" cy="677755"/>
      </dsp:txXfrm>
    </dsp:sp>
    <dsp:sp modelId="{CB7CC10D-FED4-49A9-9280-F1ACADE5FB35}">
      <dsp:nvSpPr>
        <dsp:cNvPr id="0" name=""/>
        <dsp:cNvSpPr/>
      </dsp:nvSpPr>
      <dsp:spPr>
        <a:xfrm>
          <a:off x="7176845" y="0"/>
          <a:ext cx="3337470" cy="49418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Library/ museums</a:t>
          </a:r>
          <a:endParaRPr lang="ru-RU" sz="4300" kern="1200" dirty="0"/>
        </a:p>
      </dsp:txBody>
      <dsp:txXfrm>
        <a:off x="7176845" y="0"/>
        <a:ext cx="3337470" cy="1482566"/>
      </dsp:txXfrm>
    </dsp:sp>
    <dsp:sp modelId="{7AF3C89D-2FF0-44CE-A03D-19CD56AE898C}">
      <dsp:nvSpPr>
        <dsp:cNvPr id="0" name=""/>
        <dsp:cNvSpPr/>
      </dsp:nvSpPr>
      <dsp:spPr>
        <a:xfrm>
          <a:off x="7510592" y="1482988"/>
          <a:ext cx="2669976" cy="970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Community members</a:t>
          </a:r>
          <a:endParaRPr lang="ru-RU" sz="2200" kern="1200" dirty="0"/>
        </a:p>
      </dsp:txBody>
      <dsp:txXfrm>
        <a:off x="7539028" y="1511424"/>
        <a:ext cx="2613104" cy="914011"/>
      </dsp:txXfrm>
    </dsp:sp>
    <dsp:sp modelId="{9DB576EE-7703-4F79-8F59-7F8F67FD462E}">
      <dsp:nvSpPr>
        <dsp:cNvPr id="0" name=""/>
        <dsp:cNvSpPr/>
      </dsp:nvSpPr>
      <dsp:spPr>
        <a:xfrm>
          <a:off x="7510592" y="2603238"/>
          <a:ext cx="2669976" cy="970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Vulnerable categories</a:t>
          </a:r>
          <a:endParaRPr lang="ru-RU" sz="2200" kern="1200" dirty="0"/>
        </a:p>
      </dsp:txBody>
      <dsp:txXfrm>
        <a:off x="7539028" y="2631674"/>
        <a:ext cx="2613104" cy="914011"/>
      </dsp:txXfrm>
    </dsp:sp>
    <dsp:sp modelId="{1ADA746E-DA5C-4B7D-8966-2DB3985AC847}">
      <dsp:nvSpPr>
        <dsp:cNvPr id="0" name=""/>
        <dsp:cNvSpPr/>
      </dsp:nvSpPr>
      <dsp:spPr>
        <a:xfrm>
          <a:off x="7510592" y="3723488"/>
          <a:ext cx="2669976" cy="970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elderly</a:t>
          </a:r>
          <a:endParaRPr lang="ru-RU" sz="2200" kern="1200" dirty="0"/>
        </a:p>
      </dsp:txBody>
      <dsp:txXfrm>
        <a:off x="7539028" y="3751924"/>
        <a:ext cx="2613104" cy="914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2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14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3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3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1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9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9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5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3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3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3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AD04-771A-4A11-8E9C-65ABE3EF6FF1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EA0D2F-C933-4881-9586-9FC5FC0A1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772400" cy="299243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MODELS OF ADULT EDUCATION CENTRES IN UKRAINE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4154" y="4114799"/>
            <a:ext cx="9285227" cy="2632365"/>
          </a:xfrm>
        </p:spPr>
        <p:txBody>
          <a:bodyPr>
            <a:noAutofit/>
          </a:bodyPr>
          <a:lstStyle/>
          <a:p>
            <a:pPr marL="2241550" algn="just"/>
            <a:r>
              <a:rPr lang="en-US" sz="2400" b="1" i="1" dirty="0" err="1" smtClean="0"/>
              <a:t>Svitlana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Babushko</a:t>
            </a:r>
            <a:r>
              <a:rPr lang="en-US" sz="2400" dirty="0" smtClean="0"/>
              <a:t>, Head of Tourism Department, National University of Ukraine on Physical Education and Sport</a:t>
            </a:r>
          </a:p>
          <a:p>
            <a:pPr marL="2241550" algn="just"/>
            <a:r>
              <a:rPr lang="en-US" sz="2400" b="1" i="1" dirty="0" err="1" smtClean="0"/>
              <a:t>Liudmyla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Solovei</a:t>
            </a:r>
            <a:r>
              <a:rPr lang="en-US" sz="2400" b="1" i="1" dirty="0" smtClean="0"/>
              <a:t>, </a:t>
            </a:r>
            <a:r>
              <a:rPr lang="en-US" sz="2400" dirty="0" smtClean="0"/>
              <a:t>Associate Professor of English Philology and Translation Department, </a:t>
            </a:r>
            <a:r>
              <a:rPr lang="en-US" sz="2400" dirty="0" err="1" smtClean="0"/>
              <a:t>Borys</a:t>
            </a:r>
            <a:r>
              <a:rPr lang="en-US" sz="2400" dirty="0" smtClean="0"/>
              <a:t> </a:t>
            </a:r>
            <a:r>
              <a:rPr lang="en-US" sz="2400" dirty="0" err="1" smtClean="0"/>
              <a:t>Grinchenko</a:t>
            </a:r>
            <a:r>
              <a:rPr lang="en-US" sz="2400" dirty="0" smtClean="0"/>
              <a:t> Kyiv University</a:t>
            </a:r>
            <a:endParaRPr lang="ru-RU" sz="2400" dirty="0"/>
          </a:p>
        </p:txBody>
      </p:sp>
      <p:pic>
        <p:nvPicPr>
          <p:cNvPr id="1026" name="Picture 2" descr="ÐÐ°ÑÑÐ¸Ð½ÐºÐ¸ Ð¿Ð¾ Ð·Ð°Ð¿ÑÐ¾ÑÑ adult education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3" y="3879273"/>
            <a:ext cx="3266051" cy="27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1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Origin</a:t>
            </a:r>
            <a:endParaRPr lang="ru-RU" sz="6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244615"/>
              </p:ext>
            </p:extLst>
          </p:nvPr>
        </p:nvGraphicFramePr>
        <p:xfrm>
          <a:off x="838200" y="1295400"/>
          <a:ext cx="1051560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19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Profile: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221826"/>
              </p:ext>
            </p:extLst>
          </p:nvPr>
        </p:nvGraphicFramePr>
        <p:xfrm>
          <a:off x="838200" y="1387475"/>
          <a:ext cx="10515600" cy="478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03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pPr algn="ctr"/>
            <a:r>
              <a:rPr lang="en-US" b="1" dirty="0" smtClean="0"/>
              <a:t>Target audience: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704684"/>
              </p:ext>
            </p:extLst>
          </p:nvPr>
        </p:nvGraphicFramePr>
        <p:xfrm>
          <a:off x="838200" y="1235075"/>
          <a:ext cx="10515600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92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75854"/>
          </a:xfrm>
        </p:spPr>
        <p:txBody>
          <a:bodyPr/>
          <a:lstStyle/>
          <a:p>
            <a:pPr algn="ctr"/>
            <a:r>
              <a:rPr lang="en-US" b="1" dirty="0" smtClean="0"/>
              <a:t>Conclusion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95745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Non-formal </a:t>
            </a:r>
            <a:r>
              <a:rPr lang="en-US" sz="2400" dirty="0"/>
              <a:t>education has a great </a:t>
            </a:r>
            <a:r>
              <a:rPr lang="en-US" sz="2400" dirty="0" smtClean="0"/>
              <a:t>potential.</a:t>
            </a:r>
          </a:p>
          <a:p>
            <a:r>
              <a:rPr lang="en-US" sz="2400" dirty="0" smtClean="0"/>
              <a:t> The </a:t>
            </a:r>
            <a:r>
              <a:rPr lang="en-US" sz="2400" dirty="0"/>
              <a:t>most suitable form of non-formal education in Ukraine is </a:t>
            </a:r>
            <a:r>
              <a:rPr lang="en-US" sz="2400" dirty="0" err="1"/>
              <a:t>CsAE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They are differently related to formal and non-formal education </a:t>
            </a:r>
            <a:r>
              <a:rPr lang="en-US" sz="2400" dirty="0" smtClean="0"/>
              <a:t>systems: </a:t>
            </a:r>
            <a:r>
              <a:rPr lang="en-US" sz="2400" dirty="0"/>
              <a:t>formal education such as universities, colleges, schools, or on the basis of non-formal educational institutions such as libraries and museums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All </a:t>
            </a:r>
            <a:r>
              <a:rPr lang="en-US" sz="2400" dirty="0"/>
              <a:t>adult education </a:t>
            </a:r>
            <a:r>
              <a:rPr lang="en-US" sz="2400" dirty="0" err="1"/>
              <a:t>centres</a:t>
            </a:r>
            <a:r>
              <a:rPr lang="en-US" sz="2400" dirty="0"/>
              <a:t> in Ukraine are functioning thanks to the initiative of non-profit public organizations, non-government organizations or local </a:t>
            </a:r>
            <a:r>
              <a:rPr lang="en-US" sz="2400" dirty="0" smtClean="0"/>
              <a:t>communities.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Centres</a:t>
            </a:r>
            <a:r>
              <a:rPr lang="en-US" sz="2400" dirty="0"/>
              <a:t> of Adult Education are also aimed at various target </a:t>
            </a:r>
            <a:r>
              <a:rPr lang="en-US" sz="2400" dirty="0" smtClean="0"/>
              <a:t>audience.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thematic profiles of the </a:t>
            </a:r>
            <a:r>
              <a:rPr lang="en-US" sz="2400" dirty="0" err="1"/>
              <a:t>centres</a:t>
            </a:r>
            <a:r>
              <a:rPr lang="en-US" sz="2400" dirty="0"/>
              <a:t> are </a:t>
            </a:r>
            <a:r>
              <a:rPr lang="en-US" sz="2400" dirty="0" smtClean="0"/>
              <a:t>different.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In the future the content of non-formal education is supposed to reflect the full range of educational services in Ukraine.</a:t>
            </a:r>
            <a:endParaRPr lang="en-US" sz="2400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52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795"/>
          </a:xfrm>
        </p:spPr>
        <p:txBody>
          <a:bodyPr/>
          <a:lstStyle/>
          <a:p>
            <a:pPr algn="ctr"/>
            <a:r>
              <a:rPr lang="en-US" b="1" dirty="0" smtClean="0"/>
              <a:t>Perspectives: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4920"/>
            <a:ext cx="10515600" cy="4912043"/>
          </a:xfrm>
        </p:spPr>
        <p:txBody>
          <a:bodyPr>
            <a:normAutofit/>
          </a:bodyPr>
          <a:lstStyle/>
          <a:p>
            <a:r>
              <a:rPr lang="en-US" sz="3600" dirty="0"/>
              <a:t>to investigate the content of non-formal adult education in Ukrainian </a:t>
            </a:r>
            <a:r>
              <a:rPr lang="en-US" sz="3600" dirty="0" err="1"/>
              <a:t>CsAE</a:t>
            </a:r>
            <a:r>
              <a:rPr lang="en-US" sz="3600" dirty="0"/>
              <a:t>; </a:t>
            </a:r>
            <a:endParaRPr lang="en-US" sz="3600" dirty="0" smtClean="0"/>
          </a:p>
          <a:p>
            <a:r>
              <a:rPr lang="en-US" sz="3600" dirty="0" smtClean="0"/>
              <a:t>study </a:t>
            </a:r>
            <a:r>
              <a:rPr lang="en-US" sz="3600" dirty="0"/>
              <a:t>and compare foreign experience in the field; design and provide necessary methodological assistance to </a:t>
            </a:r>
            <a:r>
              <a:rPr lang="en-US" sz="3600" dirty="0" err="1"/>
              <a:t>CsAE</a:t>
            </a:r>
            <a:r>
              <a:rPr lang="en-US" sz="3600" dirty="0"/>
              <a:t>; </a:t>
            </a:r>
            <a:endParaRPr lang="en-US" sz="3600" dirty="0" smtClean="0"/>
          </a:p>
          <a:p>
            <a:r>
              <a:rPr lang="en-US" sz="3600" dirty="0" smtClean="0"/>
              <a:t>popularize </a:t>
            </a:r>
            <a:r>
              <a:rPr lang="en-US" sz="3600" dirty="0"/>
              <a:t>the progressive experience of Ukrainian </a:t>
            </a:r>
            <a:r>
              <a:rPr lang="en-US" sz="3600" dirty="0" err="1"/>
              <a:t>CsAE</a:t>
            </a:r>
            <a:r>
              <a:rPr lang="en-US" sz="3600" dirty="0"/>
              <a:t> in scientific publications, mass media, social </a:t>
            </a:r>
            <a:r>
              <a:rPr lang="en-US" sz="3600" dirty="0" smtClean="0"/>
              <a:t>networks.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092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00"/>
            <a:ext cx="10515600" cy="6024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/>
              <a:t>Learning is one of the major cares of the modern community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 number of learning people is permanently increasing throughout the world. </a:t>
            </a:r>
            <a:endParaRPr lang="en-US" sz="2800" dirty="0" smtClean="0"/>
          </a:p>
          <a:p>
            <a:r>
              <a:rPr lang="en-US" sz="2800" dirty="0"/>
              <a:t>Their number in the developed countries exceeds the number of learning children and young </a:t>
            </a:r>
            <a:r>
              <a:rPr lang="en-US" sz="2800" dirty="0" smtClean="0"/>
              <a:t>people.</a:t>
            </a:r>
          </a:p>
          <a:p>
            <a:r>
              <a:rPr lang="en-US" sz="2800" dirty="0" smtClean="0"/>
              <a:t>40-50</a:t>
            </a:r>
            <a:r>
              <a:rPr lang="en-US" sz="2800" dirty="0"/>
              <a:t>% of adult population are engaged in diverse educational and learning </a:t>
            </a:r>
            <a:r>
              <a:rPr lang="en-US" sz="2800" dirty="0" smtClean="0"/>
              <a:t>activities.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1" y="3713019"/>
            <a:ext cx="3202564" cy="3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452"/>
            <a:ext cx="1870364" cy="3309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/>
          <a:lstStyle/>
          <a:p>
            <a:r>
              <a:rPr lang="en-US" b="1" dirty="0" smtClean="0"/>
              <a:t>IMPORTANCE OF NON-FORMAL EDUCATION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514359"/>
              </p:ext>
            </p:extLst>
          </p:nvPr>
        </p:nvGraphicFramePr>
        <p:xfrm>
          <a:off x="838200" y="957263"/>
          <a:ext cx="10515600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380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r>
              <a:rPr lang="en-US" b="1" dirty="0" smtClean="0"/>
              <a:t>In Ukraine – similar processes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Dynamic outspreading of non-formal education.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Formal </a:t>
            </a:r>
            <a:r>
              <a:rPr lang="en-US" sz="2800" dirty="0"/>
              <a:t>educational system is losing its monopoly on the educational service market due to its insufficiency without non-formal </a:t>
            </a:r>
            <a:r>
              <a:rPr lang="en-US" sz="2800" dirty="0" smtClean="0"/>
              <a:t>education*.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Official acknowledgement (Law of Ukraine “On Education”, 2017).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New, alternative forms of adult learning in non-formal educational system.</a:t>
            </a:r>
          </a:p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400" i="1" dirty="0" err="1"/>
              <a:t>Lukianova</a:t>
            </a:r>
            <a:r>
              <a:rPr lang="en-US" sz="2400" i="1" dirty="0"/>
              <a:t> L. Non-formal adult education as a constituent part of lifelong education, 2016.</a:t>
            </a:r>
            <a:endParaRPr lang="ru-RU" sz="2400" i="1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89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</a:t>
            </a:r>
            <a:r>
              <a:rPr lang="en-US" dirty="0" smtClean="0"/>
              <a:t> – to analyze new forms of non-formal adult education in Ukraine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676401"/>
            <a:ext cx="9066184" cy="4364962"/>
          </a:xfrm>
        </p:spPr>
        <p:txBody>
          <a:bodyPr>
            <a:normAutofit/>
          </a:bodyPr>
          <a:lstStyle/>
          <a:p>
            <a:pPr marL="0" indent="442913">
              <a:buNone/>
            </a:pPr>
            <a:r>
              <a:rPr lang="en-US" sz="3200" b="1" dirty="0" smtClean="0"/>
              <a:t>Tasks:</a:t>
            </a:r>
          </a:p>
          <a:p>
            <a:pPr lvl="1"/>
            <a:r>
              <a:rPr lang="en-US" sz="2400" dirty="0"/>
              <a:t>to identify the criteria and in accordance with them to define the major types of organizing adult learning in Ukraine;</a:t>
            </a:r>
            <a:endParaRPr lang="ru-RU" sz="2400" dirty="0"/>
          </a:p>
          <a:p>
            <a:pPr lvl="1"/>
            <a:r>
              <a:rPr lang="en-US" sz="2400" dirty="0"/>
              <a:t>to characterize peculiar features of every model of adult learning in non-formal educational system in Ukraine;</a:t>
            </a:r>
            <a:endParaRPr lang="ru-RU" sz="2400" dirty="0"/>
          </a:p>
          <a:p>
            <a:pPr lvl="1"/>
            <a:r>
              <a:rPr lang="en-US" sz="2400" dirty="0"/>
              <a:t>to outline the perspectives of further research </a:t>
            </a:r>
            <a:endParaRPr lang="en-US" sz="2400" dirty="0" smtClean="0"/>
          </a:p>
          <a:p>
            <a:pPr marL="715963" lvl="1" indent="-258763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of </a:t>
            </a:r>
            <a:r>
              <a:rPr lang="en-US" sz="2400" dirty="0"/>
              <a:t>non-formal adult education in Ukraine.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36576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4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/>
          <a:lstStyle/>
          <a:p>
            <a:r>
              <a:rPr lang="en-US" b="1" dirty="0" smtClean="0"/>
              <a:t>Results of the research: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0640"/>
            <a:ext cx="11018520" cy="5200996"/>
          </a:xfrm>
        </p:spPr>
        <p:txBody>
          <a:bodyPr>
            <a:normAutofit/>
          </a:bodyPr>
          <a:lstStyle/>
          <a:p>
            <a:r>
              <a:rPr lang="en-US" sz="2800" dirty="0"/>
              <a:t>emerging adult education </a:t>
            </a:r>
            <a:r>
              <a:rPr lang="en-US" sz="2800" dirty="0" err="1"/>
              <a:t>centres</a:t>
            </a:r>
            <a:r>
              <a:rPr lang="en-US" sz="2800" dirty="0"/>
              <a:t> in Ukraine 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different origin, aimed at various categories of target </a:t>
            </a:r>
            <a:r>
              <a:rPr lang="en-US" sz="2800" dirty="0" smtClean="0"/>
              <a:t>audience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earning adults:  </a:t>
            </a:r>
          </a:p>
          <a:p>
            <a:pPr marL="9906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senior </a:t>
            </a:r>
            <a:r>
              <a:rPr lang="en-US" sz="2800" dirty="0"/>
              <a:t>school students, </a:t>
            </a:r>
            <a:endParaRPr lang="en-US" sz="2800" dirty="0" smtClean="0"/>
          </a:p>
          <a:p>
            <a:pPr marL="9906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university </a:t>
            </a:r>
            <a:r>
              <a:rPr lang="en-US" sz="2800" dirty="0"/>
              <a:t>and college students, community members, </a:t>
            </a:r>
            <a:endParaRPr lang="en-US" sz="2800" dirty="0" smtClean="0"/>
          </a:p>
          <a:p>
            <a:pPr marL="9906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elderly, </a:t>
            </a:r>
            <a:endParaRPr lang="en-US" sz="2800" dirty="0" smtClean="0"/>
          </a:p>
          <a:p>
            <a:pPr marL="9906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vulnerable categories of </a:t>
            </a:r>
            <a:r>
              <a:rPr lang="en-US" sz="2800" dirty="0" smtClean="0"/>
              <a:t>population </a:t>
            </a:r>
          </a:p>
          <a:p>
            <a:pPr marL="533400" indent="0">
              <a:buNone/>
            </a:pPr>
            <a:r>
              <a:rPr lang="en-US" sz="2800" dirty="0" smtClean="0"/>
              <a:t>(internally </a:t>
            </a:r>
            <a:r>
              <a:rPr lang="en-US" sz="2800" dirty="0"/>
              <a:t>displaced people, immigrants, the unemployed, ATO (anti-terrorist operation) participants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179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b="1" dirty="0" smtClean="0"/>
              <a:t>Criteria for analysis: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relation of adult education </a:t>
            </a:r>
            <a:r>
              <a:rPr lang="en-US" sz="3200" dirty="0" err="1"/>
              <a:t>centres</a:t>
            </a:r>
            <a:r>
              <a:rPr lang="en-US" sz="3200" dirty="0"/>
              <a:t> to the formal or non-formal educational </a:t>
            </a:r>
            <a:r>
              <a:rPr lang="en-US" sz="3200" dirty="0" smtClean="0"/>
              <a:t>systems;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initiators and collaborators of establishing an adult education </a:t>
            </a:r>
            <a:r>
              <a:rPr lang="en-US" sz="3200" dirty="0" err="1" smtClean="0"/>
              <a:t>centre</a:t>
            </a:r>
            <a:r>
              <a:rPr lang="en-US" sz="32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who provides the methodical </a:t>
            </a:r>
            <a:r>
              <a:rPr lang="en-US" sz="3200" dirty="0" smtClean="0"/>
              <a:t>assistance;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who gives the financial </a:t>
            </a:r>
            <a:r>
              <a:rPr lang="en-US" sz="3200" dirty="0" smtClean="0"/>
              <a:t>aid;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profile of the </a:t>
            </a:r>
            <a:r>
              <a:rPr lang="en-US" sz="3200" dirty="0" err="1" smtClean="0"/>
              <a:t>centre</a:t>
            </a:r>
            <a:r>
              <a:rPr lang="en-US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510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Supporting organizations: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00255" cy="5694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Domestic:</a:t>
            </a:r>
          </a:p>
          <a:p>
            <a:r>
              <a:rPr lang="en-US" sz="2400" dirty="0" smtClean="0"/>
              <a:t>Ukrainian </a:t>
            </a:r>
            <a:r>
              <a:rPr lang="en-US" sz="2400" dirty="0"/>
              <a:t>non-governmental </a:t>
            </a:r>
            <a:r>
              <a:rPr lang="en-US" sz="2400" dirty="0" smtClean="0"/>
              <a:t>organizations.</a:t>
            </a:r>
          </a:p>
          <a:p>
            <a:r>
              <a:rPr lang="en-US" sz="2400" dirty="0" smtClean="0"/>
              <a:t>Non-profit </a:t>
            </a:r>
            <a:r>
              <a:rPr lang="en-US" sz="2400" dirty="0"/>
              <a:t>public </a:t>
            </a:r>
            <a:r>
              <a:rPr lang="en-US" sz="2400" dirty="0" smtClean="0"/>
              <a:t>organizations.</a:t>
            </a:r>
          </a:p>
          <a:p>
            <a:r>
              <a:rPr lang="en-US" sz="2400" dirty="0"/>
              <a:t>The most recognizable umbrella organization for all involved in adult learning is Ukrainian Adult Education Association (</a:t>
            </a:r>
            <a:r>
              <a:rPr lang="en-US" sz="2400" dirty="0" smtClean="0"/>
              <a:t>UAEA).</a:t>
            </a:r>
          </a:p>
          <a:p>
            <a:r>
              <a:rPr lang="en-US" sz="2400" dirty="0" smtClean="0"/>
              <a:t>Local communities, </a:t>
            </a:r>
            <a:r>
              <a:rPr lang="en-US" sz="2400" dirty="0"/>
              <a:t>village </a:t>
            </a:r>
            <a:r>
              <a:rPr lang="en-US" sz="2400" dirty="0" smtClean="0"/>
              <a:t>authorities.</a:t>
            </a:r>
          </a:p>
          <a:p>
            <a:r>
              <a:rPr lang="en-US" sz="2400" dirty="0"/>
              <a:t>University scientific-pedagogical staff</a:t>
            </a:r>
            <a:endParaRPr lang="en-US" sz="2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66800"/>
            <a:ext cx="5181600" cy="511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Foreign:</a:t>
            </a:r>
          </a:p>
          <a:p>
            <a:r>
              <a:rPr lang="en-US" sz="2800" dirty="0" smtClean="0"/>
              <a:t>DVV International – the Institute for International Cooperation of the </a:t>
            </a:r>
            <a:r>
              <a:rPr lang="en-US" sz="2800" dirty="0" err="1" smtClean="0"/>
              <a:t>Deutscher</a:t>
            </a:r>
            <a:r>
              <a:rPr lang="en-US" sz="2800" dirty="0" smtClean="0"/>
              <a:t> </a:t>
            </a:r>
            <a:r>
              <a:rPr lang="en-US" sz="2800" dirty="0" err="1" smtClean="0"/>
              <a:t>Volkshochschul-Verband</a:t>
            </a:r>
            <a:r>
              <a:rPr lang="en-US" sz="2800" dirty="0" smtClean="0"/>
              <a:t> </a:t>
            </a:r>
            <a:r>
              <a:rPr lang="en-US" sz="2800" dirty="0" err="1" smtClean="0"/>
              <a:t>e.V</a:t>
            </a:r>
            <a:r>
              <a:rPr lang="en-US" sz="2800" dirty="0" smtClean="0"/>
              <a:t>. (DVV International).</a:t>
            </a:r>
          </a:p>
          <a:p>
            <a:r>
              <a:rPr lang="en-US" sz="2800" dirty="0"/>
              <a:t>Encouraging Democracy Fund of US Embassy in Ukraine,</a:t>
            </a:r>
            <a:endParaRPr lang="ru-RU" sz="28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88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Relation to the Educational Systems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51560"/>
            <a:ext cx="5181600" cy="5125403"/>
          </a:xfrm>
        </p:spPr>
        <p:txBody>
          <a:bodyPr/>
          <a:lstStyle/>
          <a:p>
            <a:r>
              <a:rPr lang="en-US" b="1" dirty="0" smtClean="0"/>
              <a:t>Formal:</a:t>
            </a:r>
          </a:p>
          <a:p>
            <a:pPr marL="0" indent="0">
              <a:buNone/>
            </a:pPr>
            <a:r>
              <a:rPr lang="en-US" dirty="0" smtClean="0"/>
              <a:t>University;</a:t>
            </a:r>
          </a:p>
          <a:p>
            <a:pPr marL="0" indent="0">
              <a:buNone/>
            </a:pPr>
            <a:r>
              <a:rPr lang="en-US" dirty="0" smtClean="0"/>
              <a:t>College;</a:t>
            </a:r>
          </a:p>
          <a:p>
            <a:pPr marL="0" indent="0">
              <a:buNone/>
            </a:pPr>
            <a:r>
              <a:rPr lang="en-US" dirty="0" smtClean="0"/>
              <a:t>Secondary evening schools.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51560"/>
            <a:ext cx="5181600" cy="5125403"/>
          </a:xfrm>
        </p:spPr>
        <p:txBody>
          <a:bodyPr/>
          <a:lstStyle/>
          <a:p>
            <a:r>
              <a:rPr lang="en-US" b="1" dirty="0" smtClean="0"/>
              <a:t>Non-formal</a:t>
            </a:r>
          </a:p>
          <a:p>
            <a:pPr marL="0" indent="0">
              <a:buNone/>
            </a:pPr>
            <a:r>
              <a:rPr lang="en-US" dirty="0" smtClean="0"/>
              <a:t>Museum;</a:t>
            </a:r>
          </a:p>
          <a:p>
            <a:pPr marL="0" indent="0">
              <a:buNone/>
            </a:pPr>
            <a:r>
              <a:rPr lang="en-US" dirty="0" smtClean="0"/>
              <a:t>Library.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160" y="4692967"/>
            <a:ext cx="4083840" cy="2165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077" y="2575560"/>
            <a:ext cx="3925657" cy="2117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69" y="3048000"/>
            <a:ext cx="3073911" cy="2300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509" y="4692967"/>
            <a:ext cx="2838314" cy="21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0342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703</Words>
  <Application>Microsoft Office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Аспект</vt:lpstr>
      <vt:lpstr>MODELS OF ADULT EDUCATION CENTRES IN UKRAINE</vt:lpstr>
      <vt:lpstr>Презентация PowerPoint</vt:lpstr>
      <vt:lpstr>IMPORTANCE OF NON-FORMAL EDUCATION</vt:lpstr>
      <vt:lpstr>In Ukraine – similar processes</vt:lpstr>
      <vt:lpstr>Goal – to analyze new forms of non-formal adult education in Ukraine</vt:lpstr>
      <vt:lpstr>Results of the research:</vt:lpstr>
      <vt:lpstr>Criteria for analysis:</vt:lpstr>
      <vt:lpstr>Supporting organizations:</vt:lpstr>
      <vt:lpstr>Relation to the Educational Systems</vt:lpstr>
      <vt:lpstr>Origin</vt:lpstr>
      <vt:lpstr>Profile:</vt:lpstr>
      <vt:lpstr>Target audience:</vt:lpstr>
      <vt:lpstr>Conclusion </vt:lpstr>
      <vt:lpstr>Perspectives: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ADULT EDUCATION CENTRES IN UKRAINE</dc:title>
  <dc:creator>User</dc:creator>
  <cp:lastModifiedBy>User</cp:lastModifiedBy>
  <cp:revision>14</cp:revision>
  <dcterms:created xsi:type="dcterms:W3CDTF">2019-02-20T10:18:14Z</dcterms:created>
  <dcterms:modified xsi:type="dcterms:W3CDTF">2019-02-20T12:31:08Z</dcterms:modified>
</cp:coreProperties>
</file>